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6" r:id="rId1"/>
  </p:sldMasterIdLst>
  <p:sldIdLst>
    <p:sldId id="257" r:id="rId2"/>
    <p:sldId id="262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1E38"/>
    <a:srgbClr val="9966FF"/>
    <a:srgbClr val="800080"/>
    <a:srgbClr val="9900FF"/>
    <a:srgbClr val="990099"/>
    <a:srgbClr val="F85912"/>
    <a:srgbClr val="EBF01A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4" autoAdjust="0"/>
    <p:restoredTop sz="94660"/>
  </p:normalViewPr>
  <p:slideViewPr>
    <p:cSldViewPr>
      <p:cViewPr varScale="1">
        <p:scale>
          <a:sx n="88" d="100"/>
          <a:sy n="88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AD06B-A61C-4715-8101-7109DDEE3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2DBA0-0A8B-4153-97AB-D0837AA9D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1FFD8-EAF8-4008-9938-430845C88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D5210-FD52-4F0F-8218-A2632D4B8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9588B-EBCF-46D9-A931-8D3941640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BE9A7-9385-49EF-B01D-D3355CF92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D9261-C855-48C3-A19B-E60D8D307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CD610-8B57-44FC-95FA-A1981B91A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90B80-CE19-4119-945C-9A0647665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3B72A-D9F4-4578-8AD7-4792961EA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DE134-AF0F-4FF0-A300-E5501F4BF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7387CED-4417-4856-8190-A900E4C5D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73" r:id="rId2"/>
    <p:sldLayoutId id="2147484082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83" r:id="rId9"/>
    <p:sldLayoutId id="2147484079" r:id="rId10"/>
    <p:sldLayoutId id="2147484080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14600" y="8382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</a:t>
            </a:r>
            <a:endParaRPr lang="ru-RU" sz="3200" i="1">
              <a:solidFill>
                <a:srgbClr val="FF3300"/>
              </a:solidFill>
            </a:endParaRP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2971800" y="35052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 b="1" i="1">
              <a:solidFill>
                <a:srgbClr val="2F0F19"/>
              </a:solidFill>
            </a:endParaRPr>
          </a:p>
        </p:txBody>
      </p:sp>
      <p:sp>
        <p:nvSpPr>
          <p:cNvPr id="5124" name="Text Box 13"/>
          <p:cNvSpPr txBox="1">
            <a:spLocks noChangeArrowheads="1"/>
          </p:cNvSpPr>
          <p:nvPr/>
        </p:nvSpPr>
        <p:spPr bwMode="auto">
          <a:xfrm>
            <a:off x="457200" y="2354263"/>
            <a:ext cx="274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ru-RU"/>
          </a:p>
        </p:txBody>
      </p:sp>
      <p:sp>
        <p:nvSpPr>
          <p:cNvPr id="154639" name="Text Box 15"/>
          <p:cNvSpPr txBox="1">
            <a:spLocks noChangeArrowheads="1"/>
          </p:cNvSpPr>
          <p:nvPr/>
        </p:nvSpPr>
        <p:spPr bwMode="auto">
          <a:xfrm>
            <a:off x="228600" y="1066800"/>
            <a:ext cx="8458200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Умеренное питание.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Режим дня.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Двигательная активность.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Закаливание.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Личная гигиена.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Грамотное экологическое поведение.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Умение управлять своими эмоциями.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Сексуальное воспитание.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Отказ от вредных привычек.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Безопасное поведение в социуме, предупреждение травматизма и отравлений</a:t>
            </a:r>
          </a:p>
          <a:p>
            <a:pPr>
              <a:spcBef>
                <a:spcPct val="50000"/>
              </a:spcBef>
              <a:defRPr/>
            </a:pPr>
            <a:endParaRPr lang="ru-RU" sz="2800" b="1" i="1" dirty="0">
              <a:solidFill>
                <a:schemeClr val="folHlink"/>
              </a:solidFill>
            </a:endParaRPr>
          </a:p>
        </p:txBody>
      </p:sp>
      <p:sp>
        <p:nvSpPr>
          <p:cNvPr id="5126" name="AutoShape 17"/>
          <p:cNvSpPr>
            <a:spLocks noChangeArrowheads="1"/>
          </p:cNvSpPr>
          <p:nvPr/>
        </p:nvSpPr>
        <p:spPr bwMode="auto">
          <a:xfrm>
            <a:off x="3124200" y="0"/>
            <a:ext cx="6019800" cy="1295400"/>
          </a:xfrm>
          <a:prstGeom prst="cloudCallout">
            <a:avLst>
              <a:gd name="adj1" fmla="val -35389"/>
              <a:gd name="adj2" fmla="val 83532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Здоровый Образ Жизни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4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4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4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4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4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4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4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4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46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46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46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46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46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546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546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546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546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546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546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546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667000" y="533400"/>
            <a:ext cx="350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>
                <a:solidFill>
                  <a:srgbClr val="F85912"/>
                </a:solidFill>
              </a:rPr>
              <a:t>Закаливание</a:t>
            </a:r>
            <a:endParaRPr lang="ru-RU" sz="3600" b="1">
              <a:solidFill>
                <a:srgbClr val="F85912"/>
              </a:solidFill>
            </a:endParaRP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 flipH="1">
            <a:off x="2057400" y="1219200"/>
            <a:ext cx="1447800" cy="533400"/>
          </a:xfrm>
          <a:prstGeom prst="line">
            <a:avLst/>
          </a:prstGeom>
          <a:noFill/>
          <a:ln w="15875">
            <a:solidFill>
              <a:srgbClr val="00008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800000"/>
                </a:solidFill>
              </a:rPr>
              <a:t>Воздушное</a:t>
            </a:r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3810000" y="1219200"/>
            <a:ext cx="0" cy="990600"/>
          </a:xfrm>
          <a:prstGeom prst="line">
            <a:avLst/>
          </a:prstGeom>
          <a:noFill/>
          <a:ln w="15875">
            <a:solidFill>
              <a:srgbClr val="00008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4724400" y="1143000"/>
            <a:ext cx="1447800" cy="609600"/>
          </a:xfrm>
          <a:prstGeom prst="line">
            <a:avLst/>
          </a:prstGeom>
          <a:noFill/>
          <a:ln w="15875">
            <a:solidFill>
              <a:srgbClr val="00008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2514600" y="243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800000"/>
                </a:solidFill>
              </a:rPr>
              <a:t>Солнечное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4267200" y="25146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4419600" y="243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800000"/>
                </a:solidFill>
              </a:rPr>
              <a:t>Водное</a:t>
            </a:r>
          </a:p>
        </p:txBody>
      </p:sp>
      <p:sp>
        <p:nvSpPr>
          <p:cNvPr id="163853" name="Text Box 13"/>
          <p:cNvSpPr txBox="1">
            <a:spLocks noChangeArrowheads="1"/>
          </p:cNvSpPr>
          <p:nvPr/>
        </p:nvSpPr>
        <p:spPr bwMode="auto">
          <a:xfrm>
            <a:off x="533400" y="4038600"/>
            <a:ext cx="2590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</a:rPr>
              <a:t>Принципы закаливания</a:t>
            </a:r>
          </a:p>
        </p:txBody>
      </p:sp>
      <p:sp>
        <p:nvSpPr>
          <p:cNvPr id="163854" name="AutoShape 14"/>
          <p:cNvSpPr>
            <a:spLocks noChangeArrowheads="1"/>
          </p:cNvSpPr>
          <p:nvPr/>
        </p:nvSpPr>
        <p:spPr bwMode="auto">
          <a:xfrm>
            <a:off x="3200400" y="3886200"/>
            <a:ext cx="1752600" cy="1295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55" name="Text Box 15"/>
          <p:cNvSpPr txBox="1">
            <a:spLocks noChangeArrowheads="1"/>
          </p:cNvSpPr>
          <p:nvPr/>
        </p:nvSpPr>
        <p:spPr bwMode="auto">
          <a:xfrm>
            <a:off x="4953000" y="3810000"/>
            <a:ext cx="403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arenR"/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>Постепенность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>Продолжительность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>Постоянство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6019800" y="19050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800000"/>
                </a:solidFill>
              </a:rPr>
              <a:t>Босохождение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4001294" y="1713706"/>
            <a:ext cx="990600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6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6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3" grpId="0"/>
      <p:bldP spid="163854" grpId="0" animBg="1"/>
      <p:bldP spid="16385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421</TotalTime>
  <Words>62</Words>
  <Application>Microsoft Office PowerPoint</Application>
  <PresentationFormat>Экран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Constantia</vt:lpstr>
      <vt:lpstr>Wingdings 2</vt:lpstr>
      <vt:lpstr>Times New Roman</vt:lpstr>
      <vt:lpstr>Поток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36</cp:revision>
  <cp:lastPrinted>1601-01-01T00:00:00Z</cp:lastPrinted>
  <dcterms:created xsi:type="dcterms:W3CDTF">1601-01-01T00:00:00Z</dcterms:created>
  <dcterms:modified xsi:type="dcterms:W3CDTF">2011-01-19T17:26:03Z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