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0" r:id="rId2"/>
    <p:sldId id="286" r:id="rId3"/>
    <p:sldId id="262" r:id="rId4"/>
    <p:sldId id="267" r:id="rId5"/>
    <p:sldId id="277" r:id="rId6"/>
    <p:sldId id="279" r:id="rId7"/>
    <p:sldId id="280" r:id="rId8"/>
    <p:sldId id="278" r:id="rId9"/>
    <p:sldId id="281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BC77-FC04-4574-A369-DDFDC94D399B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AAD5-D7FD-4CE2-8052-85EDC287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6BAAE-03B2-45B2-928E-B29DE1CE4B0C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5DE1-72EB-49BC-B4BD-2DFEE98D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9530-AF14-47CA-B2BC-7B8E9AE1D24F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D929-9800-4AD9-B270-239107BBE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1E51-4AE0-4DA9-A194-E9FA55D53A6F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707D-B405-4ABE-B487-6D7A46B81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7A86-157B-46F2-BA98-CEA72F72DF5A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4512-016C-4514-99A4-FC289B794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58A38-0E25-4D6A-A23B-A4646DF4090A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483A-60B2-4527-B369-4631E0F4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7732-8E15-4BB0-94AD-F9DE9A0C6D0B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0FF7-4C4E-4028-8464-5181A4953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7122-5EF2-462F-99EC-85F24BC9BF1B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F5946-212C-48BF-A8CA-6183F9BEE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4A11-944E-4FC4-8400-99CC807BD4CE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E0BC4-33EC-435C-8CFD-183571F3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E268-9B1E-4F41-B362-96F8AB62B86C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569B-E872-48DD-971D-0FFA38010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642E1C-773C-43BA-AA4C-AB3DDB7E5E4F}" type="datetimeFigureOut">
              <a:rPr lang="en-US"/>
              <a:pPr>
                <a:defRPr/>
              </a:pPr>
              <a:t>1/27/2011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D3CE23E-F0A2-450D-8A15-60DD2D9D6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219200"/>
            <a:ext cx="8229600" cy="3019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 </a:t>
            </a:r>
          </a:p>
          <a:p>
            <a:pPr algn="ctr"/>
            <a:r>
              <a:rPr lang="ru-RU" sz="4800" b="1">
                <a:solidFill>
                  <a:srgbClr val="16161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подвязывания головных уборов – платков казахами нашего края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886200" y="1752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rgbClr val="000000"/>
              </a:buClr>
              <a:defRPr/>
            </a:pPr>
            <a:endParaRPr lang="ru-RU" sz="2400" i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3581400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5562600" cy="5562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головного убора,  цвет и украшение определяли семейное положение, возраст, положение в обществе;</a:t>
            </a:r>
          </a:p>
          <a:p>
            <a:pPr eaLnBrk="1" hangingPunct="1"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красочном оформлении головные уборы нашли отражение и эстетические вкусы казахов;</a:t>
            </a:r>
          </a:p>
          <a:p>
            <a:pPr eaLnBrk="1" hangingPunct="1"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любые головные уборы  являлись  своеобразным мерилом обеспеченности  их обладателей. </a:t>
            </a:r>
          </a:p>
          <a:p>
            <a:pPr eaLnBrk="1" hangingPunct="1"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головные уборы являются обязательной и неотъемлемой частью казахского национального костюма, которые отличаются разными видами, своеобразием и самобытностью. </a:t>
            </a:r>
          </a:p>
          <a:p>
            <a:pPr eaLnBrk="1" hangingPunct="1"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Любые головные уборы  являлись  своеобразным мерилом обеспеченности  их обладателей. </a:t>
            </a:r>
          </a:p>
          <a:p>
            <a:pPr eaLnBrk="1" hangingPunct="1"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Казахи нашего посёлка используют в качестве головного убора  платки – </a:t>
            </a:r>
            <a:r>
              <a:rPr lang="ru-RU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жаулык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Казахи разных родов подвязывают </a:t>
            </a:r>
            <a:r>
              <a:rPr lang="ru-RU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жаулык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по-разному, хотя можно наблюдать, что казахи разных родов, проживающих на одной территории, могут подвязывать платки одинаково. </a:t>
            </a:r>
          </a:p>
          <a:p>
            <a:pPr eaLnBrk="1" hangingPunct="1">
              <a:defRPr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3" descr="22102008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6913" y="1066800"/>
            <a:ext cx="306228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173162"/>
          </a:xfrm>
        </p:spPr>
        <p:txBody>
          <a:bodyPr>
            <a:prstTxWarp prst="textFadeRight">
              <a:avLst/>
            </a:prstTxWarp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0000"/>
                    </a:gs>
                    <a:gs pos="50000">
                      <a:srgbClr val="C00000"/>
                    </a:gs>
                    <a:gs pos="100000">
                      <a:schemeClr val="accent4">
                        <a:lumMod val="1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FF0000"/>
                  </a:gs>
                  <a:gs pos="50000">
                    <a:srgbClr val="C00000"/>
                  </a:gs>
                  <a:gs pos="100000">
                    <a:schemeClr val="accent4">
                      <a:lumMod val="1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2362200"/>
            <a:ext cx="4495800" cy="3733800"/>
          </a:xfrm>
        </p:spPr>
        <p:txBody>
          <a:bodyPr>
            <a:prstTxWarp prst="textPlain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Наш адрес: 457396</a:t>
            </a:r>
          </a:p>
          <a:p>
            <a:pPr algn="ctr" eaLnBrk="1" hangingPunct="1">
              <a:buFontTx/>
              <a:buNone/>
              <a:defRPr/>
            </a:pPr>
            <a:r>
              <a:rPr lang="ru-RU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Челябинская область</a:t>
            </a:r>
          </a:p>
          <a:p>
            <a:pPr algn="ctr" eaLnBrk="1" hangingPunct="1">
              <a:buFontTx/>
              <a:buNone/>
              <a:defRPr/>
            </a:pPr>
            <a:r>
              <a:rPr lang="ru-RU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Карталинский</a:t>
            </a:r>
            <a:r>
              <a:rPr lang="ru-RU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 район</a:t>
            </a:r>
          </a:p>
          <a:p>
            <a:pPr algn="ctr" eaLnBrk="1" hangingPunct="1">
              <a:buFontTx/>
              <a:buNone/>
              <a:defRPr/>
            </a:pPr>
            <a:r>
              <a:rPr lang="ru-RU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п.Новокаолиновый</a:t>
            </a:r>
            <a:endParaRPr lang="ru-RU" kern="10" dirty="0" smtClean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Impact"/>
            </a:endParaRPr>
          </a:p>
          <a:p>
            <a:pPr algn="ctr" eaLnBrk="1" hangingPunct="1">
              <a:buFontTx/>
              <a:buNone/>
              <a:defRPr/>
            </a:pPr>
            <a:r>
              <a:rPr lang="ru-RU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ул.Заводская, дом 6</a:t>
            </a:r>
          </a:p>
          <a:p>
            <a:pPr algn="ctr" eaLnBrk="1" hangingPunct="1">
              <a:buFontTx/>
              <a:buNone/>
              <a:defRPr/>
            </a:pPr>
            <a:r>
              <a:rPr lang="ru-RU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n-kaolin_school@mail.ru</a:t>
            </a:r>
            <a:endParaRPr lang="ru-RU" kern="10" dirty="0" smtClean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Impact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женских головных уборов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1223\Рабочий стол\Новая папка (2)\РАБОТА\Картинки\878\1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971800" cy="448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1223\Рабочий стол\Новая папка (2)\РАБОТА\Картинки\878\12732662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667000"/>
            <a:ext cx="3733800" cy="3435096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848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женских головных уборов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1223\Рабочий стол\Новая папка (2)\РАБОТА\Картинки\878\gallery_6463_5586_12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2895600" cy="38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1223\Рабочий стол\Новая папка (2)\РАБОТА\Картинки\878\7AishatT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238125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1223\Рабочий стол\Новая папка (2)\Шаповалова\Картинки\878\207.jpg"/>
          <p:cNvPicPr>
            <a:picLocks noChangeAspect="1" noChangeArrowheads="1"/>
          </p:cNvPicPr>
          <p:nvPr/>
        </p:nvPicPr>
        <p:blipFill>
          <a:blip r:embed="rId4"/>
          <a:srcRect l="15009" t="2000" r="14447" b="23000"/>
          <a:stretch>
            <a:fillRect/>
          </a:stretch>
        </p:blipFill>
        <p:spPr bwMode="auto">
          <a:xfrm>
            <a:off x="6172200" y="1143000"/>
            <a:ext cx="2568575" cy="409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Головные уборы  казахов нашего края.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Admin\Рабочий стол\DSC00509.JPG"/>
          <p:cNvPicPr/>
          <p:nvPr/>
        </p:nvPicPr>
        <p:blipFill>
          <a:blip r:embed="rId2"/>
          <a:srcRect l="14179" t="3150" r="10201" b="2362"/>
          <a:stretch>
            <a:fillRect/>
          </a:stretch>
        </p:blipFill>
        <p:spPr bwMode="auto">
          <a:xfrm>
            <a:off x="6172200" y="1676400"/>
            <a:ext cx="24384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Documents and Settings\Admin\Рабочий стол\DSC005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733800"/>
            <a:ext cx="3733800" cy="2770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Admin\Рабочий стол\DSC00506.JPG"/>
          <p:cNvPicPr/>
          <p:nvPr/>
        </p:nvPicPr>
        <p:blipFill>
          <a:blip r:embed="rId4"/>
          <a:srcRect l="6417" r="3743"/>
          <a:stretch>
            <a:fillRect/>
          </a:stretch>
        </p:blipFill>
        <p:spPr bwMode="auto">
          <a:xfrm>
            <a:off x="533400" y="1828800"/>
            <a:ext cx="3200400" cy="2672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ЖенскийГоловной убор (работа2)\фото\IMG_2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2133600" cy="28956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" name="Рисунок 6" descr="D:\ЖенскийГоловной убор (работа2)\фото\IMG_2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2057400" cy="25146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" name="Рисунок 7" descr="C:\Documents and Settings\1223\Рабочий стол\Новая папка (2)\фото\IMG_2144.jpg"/>
          <p:cNvPicPr/>
          <p:nvPr/>
        </p:nvPicPr>
        <p:blipFill>
          <a:blip r:embed="rId4"/>
          <a:srcRect l="19839" r="23506"/>
          <a:stretch>
            <a:fillRect/>
          </a:stretch>
        </p:blipFill>
        <p:spPr bwMode="auto">
          <a:xfrm>
            <a:off x="5791200" y="304800"/>
            <a:ext cx="2667000" cy="2895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1223\Рабочий стол\Новая папка (2)\фото\IMG_2148.jpg"/>
          <p:cNvPicPr/>
          <p:nvPr/>
        </p:nvPicPr>
        <p:blipFill>
          <a:blip r:embed="rId5"/>
          <a:srcRect r="13442"/>
          <a:stretch>
            <a:fillRect/>
          </a:stretch>
        </p:blipFill>
        <p:spPr bwMode="auto">
          <a:xfrm>
            <a:off x="6248400" y="3962400"/>
            <a:ext cx="2687638" cy="235902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Documents and Settings\1223\Рабочий стол\Новая папка (2)\фото\IMG_21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828800"/>
            <a:ext cx="3429000" cy="4572000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1223\Рабочий стол\Новая папка (2)\фото\IMG_2153.jpg"/>
          <p:cNvPicPr>
            <a:picLocks noChangeAspect="1" noChangeArrowheads="1"/>
          </p:cNvPicPr>
          <p:nvPr/>
        </p:nvPicPr>
        <p:blipFill>
          <a:blip r:embed="rId2"/>
          <a:srcRect t="7607" r="1727"/>
          <a:stretch>
            <a:fillRect/>
          </a:stretch>
        </p:blipFill>
        <p:spPr bwMode="auto">
          <a:xfrm>
            <a:off x="228600" y="3429000"/>
            <a:ext cx="2590800" cy="3048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" name="Рисунок 6" descr="C:\Documents and Settings\1223\Рабочий стол\Новая папка (2)\фото\IMG_21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2895600" cy="2286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1223\Рабочий стол\Новая папка (2)\фото\IMG_215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33400"/>
            <a:ext cx="3262313" cy="2286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1223\Рабочий стол\Новая папка (2)\фото\IMG_21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2309813" cy="3048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" name="Рисунок 9" descr="C:\Documents and Settings\1223\Рабочий стол\Новая папка (2)\фото\IMG_2161.jpg"/>
          <p:cNvPicPr>
            <a:picLocks noChangeAspect="1" noChangeArrowheads="1"/>
          </p:cNvPicPr>
          <p:nvPr/>
        </p:nvPicPr>
        <p:blipFill>
          <a:blip r:embed="rId6"/>
          <a:srcRect l="17038" t="10291" r="14809" b="8971"/>
          <a:stretch>
            <a:fillRect/>
          </a:stretch>
        </p:blipFill>
        <p:spPr bwMode="auto">
          <a:xfrm>
            <a:off x="3048000" y="1981200"/>
            <a:ext cx="3124200" cy="4343400"/>
          </a:xfrm>
          <a:prstGeom prst="rect">
            <a:avLst/>
          </a:prstGeom>
          <a:noFill/>
          <a:ln w="38100" cap="sq">
            <a:solidFill>
              <a:schemeClr val="bg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1223\Рабочий стол\Новая папка (2)\костюм\IMG_2290.jpg"/>
          <p:cNvPicPr/>
          <p:nvPr/>
        </p:nvPicPr>
        <p:blipFill>
          <a:blip r:embed="rId2"/>
          <a:srcRect l="29285" t="14644" r="16119" b="15117"/>
          <a:stretch>
            <a:fillRect/>
          </a:stretch>
        </p:blipFill>
        <p:spPr bwMode="auto">
          <a:xfrm>
            <a:off x="4343400" y="3200400"/>
            <a:ext cx="4419600" cy="33528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1223\Рабочий стол\Новая папка (2)\костюм\IMG_228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3962400" cy="51816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1223\Рабочий стол\Новая папка (2)\костюм\IMG_22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3124200" cy="25908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1223\Рабочий стол\Новая папка (2)\костюм\IMG_22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2895600" cy="23622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1223\Рабочий стол\Новая папка (2)\костюм\IMG_229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28600"/>
            <a:ext cx="3048000" cy="22098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1223\Рабочий стол\Новая папка (2)\костюм\IMG_2297.jpg"/>
          <p:cNvPicPr/>
          <p:nvPr/>
        </p:nvPicPr>
        <p:blipFill>
          <a:blip r:embed="rId5"/>
          <a:srcRect l="26656"/>
          <a:stretch>
            <a:fillRect/>
          </a:stretch>
        </p:blipFill>
        <p:spPr bwMode="auto">
          <a:xfrm>
            <a:off x="4343400" y="2667000"/>
            <a:ext cx="4038600" cy="38862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C:\Documents and Settings\Admin\Рабочий стол\DSC00505.JPG"/>
          <p:cNvPicPr>
            <a:picLocks noChangeAspect="1" noChangeArrowheads="1"/>
          </p:cNvPicPr>
          <p:nvPr/>
        </p:nvPicPr>
        <p:blipFill>
          <a:blip r:embed="rId2"/>
          <a:srcRect l="5435"/>
          <a:stretch>
            <a:fillRect/>
          </a:stretch>
        </p:blipFill>
        <p:spPr bwMode="auto">
          <a:xfrm>
            <a:off x="1219200" y="12192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Название проекта]</Template>
  <TotalTime>501</TotalTime>
  <Words>112</Words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Calibri</vt:lpstr>
      <vt:lpstr>Times New Roman</vt:lpstr>
      <vt:lpstr>Презентация анализа причин неудачи проекта</vt:lpstr>
      <vt:lpstr>Слайд 1</vt:lpstr>
      <vt:lpstr>Виды женских головных уборов</vt:lpstr>
      <vt:lpstr>Виды женских головных уборов</vt:lpstr>
      <vt:lpstr>Головные уборы  казахов нашего края.</vt:lpstr>
      <vt:lpstr>Слайд 5</vt:lpstr>
      <vt:lpstr>Слайд 6</vt:lpstr>
      <vt:lpstr>Слайд 7</vt:lpstr>
      <vt:lpstr>Слайд 8</vt:lpstr>
      <vt:lpstr>Слайд 9</vt:lpstr>
      <vt:lpstr>Заключение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Никонорова Т.А.</cp:lastModifiedBy>
  <cp:revision>55</cp:revision>
  <dcterms:modified xsi:type="dcterms:W3CDTF">2011-01-27T10:29:00Z</dcterms:modified>
</cp:coreProperties>
</file>