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88" r:id="rId3"/>
    <p:sldId id="257" r:id="rId4"/>
    <p:sldId id="258" r:id="rId5"/>
    <p:sldId id="28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7F16-E868-4923-9776-09F003926A5C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1C3C3-CA8A-4E6D-84C4-4CD2092EB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D71F6-14B4-4967-B6EE-D76BC5100503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9A7A2-1043-4BD7-8AA1-664340467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04125-FA60-4A06-A506-8FDEA038B4A3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E9003-622B-49CE-B947-6BC07BBCB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45DCB-C965-4CEE-A9C6-BBF26CB9584D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75408-8CBA-4619-961D-5AEC0CC83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A4B5A-39F2-477A-8882-651C77545506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9D96C-27C6-47A5-8474-708EC68E7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C672-2AA7-421B-A8E7-2FFCCB11C802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51163-5E39-486C-90D7-2E41D50CA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27F60-3D13-4F85-BBF0-DE28289AAED5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2011A-963A-451D-B40C-EE9BC98A2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416B-5C3F-4646-9982-5AA478D4769B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75561-9552-49C7-AD14-A231CE8AD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0F419-D8AE-42EB-9A35-AAD4417132F5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FCE65-5734-4CA8-8728-B651E1F74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C509C-DBD3-40C0-B46A-7A434040D70B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3826-0C49-42F4-AD0D-F0EB8E328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AD01D-2493-4396-B55C-46FE419E2BDF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C5E34-ADA5-42DC-BD62-1633CF239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8F6E190-25AC-4D5C-BC2F-D16DDC105FCC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BC6FD19D-D25F-44C1-B95A-09A1FDC13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81000" y="304800"/>
            <a:ext cx="8229600" cy="1905000"/>
          </a:xfrm>
        </p:spPr>
        <p:txBody>
          <a:bodyPr/>
          <a:lstStyle/>
          <a:p>
            <a:pPr algn="ctr" eaLnBrk="1" hangingPunct="1"/>
            <a:r>
              <a:rPr lang="ru-RU" b="1" i="1" smtClean="0"/>
              <a:t> </a:t>
            </a:r>
            <a:r>
              <a:rPr lang="ru-RU" b="1" i="1" smtClean="0">
                <a:latin typeface="Arial" charset="0"/>
              </a:rPr>
              <a:t>История заселения края казахами</a:t>
            </a:r>
            <a:endParaRPr lang="ru-RU" sz="44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3400" y="2366963"/>
            <a:ext cx="8153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altLang="ko-KR" sz="2400">
                <a:solidFill>
                  <a:srgbClr val="000000"/>
                </a:solidFill>
              </a:rPr>
              <a:t>Ковыльные степи и полупустыни, простирающиеся от Алтая и Тянь-Шаня до Каспия и Волги, - страна классического кочевого скотоводства. На этой территории в конце </a:t>
            </a:r>
            <a:r>
              <a:rPr lang="en-US" altLang="ko-KR" sz="2400">
                <a:solidFill>
                  <a:srgbClr val="000000"/>
                </a:solidFill>
                <a:ea typeface="굴림" charset="-127"/>
              </a:rPr>
              <a:t>XV</a:t>
            </a:r>
            <a:r>
              <a:rPr lang="ru-RU" altLang="ko-KR" sz="2400">
                <a:solidFill>
                  <a:srgbClr val="000000"/>
                </a:solidFill>
              </a:rPr>
              <a:t> начале </a:t>
            </a:r>
            <a:r>
              <a:rPr lang="en-US" altLang="ko-KR" sz="2400">
                <a:solidFill>
                  <a:srgbClr val="000000"/>
                </a:solidFill>
                <a:ea typeface="굴림" charset="-127"/>
              </a:rPr>
              <a:t>XVI</a:t>
            </a:r>
            <a:r>
              <a:rPr lang="ru-RU" altLang="ko-KR" sz="2400">
                <a:solidFill>
                  <a:srgbClr val="000000"/>
                </a:solidFill>
              </a:rPr>
              <a:t> века возникло Казахское ханство. Подобно другим феодальным образованиям кочевников, оно было недолговечным и распалось на три владения -"жуза": старший - на востоке, средний - в Центральном Казахстане и младший - в его западных областях. Население ханства стало именоваться казахами.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534400" cy="1752600"/>
          </a:xfrm>
        </p:spPr>
        <p:txBody>
          <a:bodyPr/>
          <a:lstStyle/>
          <a:p>
            <a:r>
              <a:rPr lang="ru-RU" sz="2800" smtClean="0"/>
              <a:t>Подобно другим феодальным образованиям кочевников, классическое кочевое скотоводство было недолговечным и распалось на три владения -"жуза": старший - на востоке, средний - в Центральном Казахстане и младший - в его западных областях.</a:t>
            </a:r>
          </a:p>
        </p:txBody>
      </p:sp>
      <p:pic>
        <p:nvPicPr>
          <p:cNvPr id="32772" name="Рисунок 1" descr="E:\новая папка 3\новая папка 2\Казахское_ханство.png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2182813"/>
            <a:ext cx="6400800" cy="3900487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ko-K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Казахское ханство не могло самостоятельно отразить набеги джунгар, своих восточных соседей. Хан Младшего жуза Абулхайр принес присягу на верность России в 1731 году. Позже его примеру последовал и Средний жуз.</a:t>
            </a:r>
            <a:r>
              <a:rPr lang="ru-RU" altLang="ko-KR" sz="3600" smtClean="0"/>
              <a:t> 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276600"/>
            <a:ext cx="8229600" cy="3306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ko-KR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Присоединение казахских земель к Российской империи было завершено к середине </a:t>
            </a:r>
            <a:r>
              <a:rPr lang="en-US" altLang="ko-KR" sz="3200" b="1" i="1" smtClean="0">
                <a:effectLst>
                  <a:outerShdw blurRad="38100" dist="38100" dir="2700000" algn="tl">
                    <a:srgbClr val="FFFFFF"/>
                  </a:outerShdw>
                </a:effectLst>
                <a:ea typeface="굴림" charset="-127"/>
              </a:rPr>
              <a:t>XIX</a:t>
            </a:r>
            <a:r>
              <a:rPr lang="ru-RU" altLang="ko-KR" sz="32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века, поскольку кокандский хан считал казахов Старшего жуза своими подданными. Возникли военные конфликты, которые завершились в 1860 году полным присоединением к России Старшего жуза.</a:t>
            </a:r>
            <a:r>
              <a:rPr lang="ru-RU" altLang="ko-KR" sz="3200" b="1" smtClean="0"/>
              <a:t> </a:t>
            </a:r>
            <a:endParaRPr lang="ru-RU" sz="3200" b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848600" cy="1905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ko-K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Жетыруу (“семь родов”) - этническая группа в составе казахов, компактно проживающая в смежных районах Оренбургской и Челябинской областей.</a:t>
            </a:r>
            <a:r>
              <a:rPr lang="ru-RU" altLang="ko-KR" smtClean="0"/>
              <a:t> 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590800"/>
            <a:ext cx="6934200" cy="35353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ko-KR" sz="32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Челябинской области в основном проживают потомки двух крупных родов - Орта (Среднего) жуза и Киши (Младшего) жуза, династии из племени - аргын, кыпшак, уак (Орта жуз) и Киши жуза - жагалбайлэ, тама, телеу, элимулы-кете.</a:t>
            </a:r>
            <a:r>
              <a:rPr lang="ru-RU" altLang="ko-KR" sz="3200" smtClean="0"/>
              <a:t> </a:t>
            </a:r>
            <a:endParaRPr lang="ru-RU" sz="320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458200" cy="5334000"/>
          </a:xfrm>
        </p:spPr>
        <p:txBody>
          <a:bodyPr/>
          <a:lstStyle/>
          <a:p>
            <a:r>
              <a:rPr lang="ru-RU" sz="3600" smtClean="0"/>
              <a:t>История Южного Урала времён его промышленного освоения – яркое свидетельство энергии и силы народов нашей страны, сумевших в условиях постоянной опасности со стороны кочевых орд и низкого уровня техники и средств производства, заселить и обжить в кратчайшие исторические сроки столь суровый край, освоив его несметные богатства ради процветания своей родины.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 анализа причин неудачи проекта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Название проекта]</Template>
  <TotalTime>518</TotalTime>
  <Words>257</Words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Garamond</vt:lpstr>
      <vt:lpstr>Calibri</vt:lpstr>
      <vt:lpstr>굴림</vt:lpstr>
      <vt:lpstr>Презентация анализа причин неудачи проекта</vt:lpstr>
      <vt:lpstr>Презентация анализа причин неудачи проекта</vt:lpstr>
      <vt:lpstr> История заселения края казахами</vt:lpstr>
      <vt:lpstr>Подобно другим феодальным образованиям кочевников, классическое кочевое скотоводство было недолговечным и распалось на три владения -"жуза": старший - на востоке, средний - в Центральном Казахстане и младший - в его западных областях.</vt:lpstr>
      <vt:lpstr>Казахское ханство не могло самостоятельно отразить набеги джунгар, своих восточных соседей. Хан Младшего жуза Абулхайр принес присягу на верность России в 1731 году. Позже его примеру последовал и Средний жуз. </vt:lpstr>
      <vt:lpstr>Жетыруу (“семь родов”) - этническая группа в составе казахов, компактно проживающая в смежных районах Оренбургской и Челябинской областей. </vt:lpstr>
      <vt:lpstr>История Южного Урала времён его промышленного освоения – яркое свидетельство энергии и силы народов нашей страны, сумевших в условиях постоянной опасности со стороны кочевых орд и низкого уровня техники и средств производства, заселить и обжить в кратчайшие исторические сроки столь суровый край, освоив его несметные богатства ради процветания своей родины.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Никонорова Т.А.</cp:lastModifiedBy>
  <cp:revision>57</cp:revision>
  <dcterms:modified xsi:type="dcterms:W3CDTF">2011-01-27T10:28:30Z</dcterms:modified>
</cp:coreProperties>
</file>