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9" r:id="rId12"/>
    <p:sldId id="270" r:id="rId13"/>
    <p:sldId id="264" r:id="rId14"/>
    <p:sldId id="266" r:id="rId15"/>
    <p:sldId id="265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BEB59C-8A30-4817-8A5B-81C66F208AF7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EB54A7-D32D-4D6A-B097-3EA70FF29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Биография успешного человека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учитель английского языка Тулисова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/>
          <a:lstStyle/>
          <a:p>
            <a:r>
              <a:rPr lang="en-US" dirty="0" smtClean="0"/>
              <a:t>                Listening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329114" cy="526893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sz="3100" dirty="0" smtClean="0"/>
              <a:t>He was called the “King of …              ” </a:t>
            </a:r>
          </a:p>
          <a:p>
            <a:pPr marL="457200" indent="-457200">
              <a:buAutoNum type="arabicPeriod"/>
            </a:pPr>
            <a:r>
              <a:rPr lang="en-US" sz="3100" dirty="0" smtClean="0"/>
              <a:t>He was born in …     in …</a:t>
            </a:r>
          </a:p>
          <a:p>
            <a:pPr marL="457200" indent="-457200">
              <a:buAutoNum type="arabicPeriod"/>
            </a:pPr>
            <a:r>
              <a:rPr lang="en-US" sz="3100" dirty="0" smtClean="0"/>
              <a:t>When he was … his family moved to …</a:t>
            </a:r>
          </a:p>
          <a:p>
            <a:pPr marL="457200" indent="-457200">
              <a:buAutoNum type="arabicPeriod"/>
            </a:pPr>
            <a:r>
              <a:rPr lang="en-US" sz="3100" dirty="0" smtClean="0"/>
              <a:t>He recorded his first song in …</a:t>
            </a:r>
          </a:p>
          <a:p>
            <a:pPr marL="457200" indent="-457200">
              <a:buAutoNum type="arabicPeriod"/>
            </a:pPr>
            <a:r>
              <a:rPr lang="en-US" sz="3100" dirty="0" smtClean="0"/>
              <a:t>He sold ….     of records.  </a:t>
            </a:r>
          </a:p>
          <a:p>
            <a:pPr marL="457200" indent="-457200">
              <a:buAutoNum type="arabicPeriod"/>
            </a:pPr>
            <a:r>
              <a:rPr lang="en-US" sz="3100" dirty="0" smtClean="0"/>
              <a:t>He appeared in … films.     </a:t>
            </a:r>
          </a:p>
          <a:p>
            <a:pPr marL="457200" indent="-457200">
              <a:buAutoNum type="arabicPeriod"/>
            </a:pPr>
            <a:r>
              <a:rPr lang="en-US" sz="3100" dirty="0" smtClean="0"/>
              <a:t>He was the most popular …           of his day.   </a:t>
            </a:r>
          </a:p>
          <a:p>
            <a:pPr marL="457200" indent="-457200">
              <a:buAutoNum type="arabicPeriod"/>
            </a:pPr>
            <a:endParaRPr lang="en-US" sz="3100" dirty="0" smtClean="0"/>
          </a:p>
          <a:p>
            <a:pPr marL="457200" indent="-457200">
              <a:buAutoNum type="arabicPeriod"/>
            </a:pPr>
            <a:r>
              <a:rPr lang="en-US" sz="3100" dirty="0" smtClean="0"/>
              <a:t>He died in …     </a:t>
            </a:r>
          </a:p>
          <a:p>
            <a:pPr marL="457200" indent="-457200">
              <a:buAutoNum type="arabicPeriod"/>
            </a:pPr>
            <a:endParaRPr lang="en-US" sz="3100" dirty="0" smtClean="0"/>
          </a:p>
          <a:p>
            <a:pPr marL="457200" indent="-457200">
              <a:buAutoNum type="arabicPeriod"/>
            </a:pPr>
            <a:r>
              <a:rPr lang="en-US" sz="3100" dirty="0" smtClean="0"/>
              <a:t>His … are popular today. 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857232"/>
            <a:ext cx="2698620" cy="52689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 Rock’ n’ roll</a:t>
            </a:r>
          </a:p>
          <a:p>
            <a:pPr>
              <a:buNone/>
            </a:pPr>
            <a:r>
              <a:rPr lang="en-US" dirty="0" smtClean="0"/>
              <a:t>2.  Mississippi, 1935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 13, Memphis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4.   1954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5.  millions </a:t>
            </a:r>
          </a:p>
          <a:p>
            <a:pPr>
              <a:buNone/>
            </a:pPr>
            <a:r>
              <a:rPr lang="en-US" dirty="0" smtClean="0"/>
              <a:t>6.  33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7.  Performer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8.   1977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9.   songs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the adjectives connected with the topic “Who is a successful person?”</a:t>
            </a:r>
          </a:p>
          <a:p>
            <a:r>
              <a:rPr lang="en-US" dirty="0" smtClean="0"/>
              <a:t>Call one word after another by chain.</a:t>
            </a:r>
          </a:p>
          <a:p>
            <a:r>
              <a:rPr lang="en-US" dirty="0" smtClean="0"/>
              <a:t>If you don’t remember anything, you must sit down.</a:t>
            </a:r>
          </a:p>
          <a:p>
            <a:r>
              <a:rPr lang="en-US" dirty="0" smtClean="0"/>
              <a:t>Don’t repeat the words. </a:t>
            </a:r>
          </a:p>
          <a:p>
            <a:r>
              <a:rPr lang="en-US" dirty="0" smtClean="0"/>
              <a:t>The winner is a person who will stand alone. He will get “a five”.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Отработка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the information about Walt Disney, Mother Teresa and </a:t>
            </a:r>
            <a:r>
              <a:rPr lang="en-US" dirty="0" err="1" smtClean="0"/>
              <a:t>Slava</a:t>
            </a:r>
            <a:r>
              <a:rPr lang="en-US" dirty="0" smtClean="0"/>
              <a:t> </a:t>
            </a:r>
            <a:r>
              <a:rPr lang="en-US" dirty="0" err="1" smtClean="0"/>
              <a:t>Polunin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Write it on the blackboard.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</a:t>
            </a:r>
            <a:r>
              <a:rPr lang="en-US" sz="4400" dirty="0" smtClean="0"/>
              <a:t>Walt Disney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       </a:t>
            </a:r>
            <a:endParaRPr lang="ru-RU" sz="3600" dirty="0"/>
          </a:p>
        </p:txBody>
      </p:sp>
      <p:pic>
        <p:nvPicPr>
          <p:cNvPr id="2050" name="Picture 2" descr="C:\Documents and Settings\English\Рабочий стол\волт дисней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</a:t>
            </a:r>
            <a:r>
              <a:rPr lang="en-US" sz="3600" dirty="0" err="1" smtClean="0"/>
              <a:t>Slava</a:t>
            </a:r>
            <a:r>
              <a:rPr lang="en-US" sz="3600" dirty="0" smtClean="0"/>
              <a:t> </a:t>
            </a:r>
            <a:r>
              <a:rPr lang="en-US" sz="3600" dirty="0" err="1" smtClean="0"/>
              <a:t>Polunin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 </a:t>
            </a:r>
            <a:endParaRPr lang="ru-RU" sz="2800" dirty="0"/>
          </a:p>
        </p:txBody>
      </p:sp>
      <p:pic>
        <p:nvPicPr>
          <p:cNvPr id="11" name="Рисунок 10" descr="Слава Полунин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000636"/>
            <a:ext cx="5486400" cy="1071570"/>
          </a:xfrm>
        </p:spPr>
        <p:txBody>
          <a:bodyPr>
            <a:noAutofit/>
          </a:bodyPr>
          <a:lstStyle/>
          <a:p>
            <a:r>
              <a:rPr lang="en-US" sz="4400" dirty="0" smtClean="0"/>
              <a:t>          </a:t>
            </a:r>
            <a:r>
              <a:rPr lang="en-US" sz="3200" dirty="0" smtClean="0"/>
              <a:t>Mother Teresa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94356" cy="88581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ru-RU" sz="2800" dirty="0"/>
          </a:p>
        </p:txBody>
      </p:sp>
      <p:pic>
        <p:nvPicPr>
          <p:cNvPr id="5" name="Рисунок 4" descr="мать тереза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текста с полным пониманием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Walt Disney, Mother Teresa and </a:t>
            </a:r>
            <a:r>
              <a:rPr lang="en-US" dirty="0" err="1" smtClean="0"/>
              <a:t>Slava</a:t>
            </a:r>
            <a:r>
              <a:rPr lang="en-US" dirty="0" smtClean="0"/>
              <a:t> </a:t>
            </a:r>
            <a:r>
              <a:rPr lang="en-US" dirty="0" err="1" smtClean="0"/>
              <a:t>Polunin</a:t>
            </a:r>
            <a:r>
              <a:rPr lang="en-US" dirty="0" smtClean="0"/>
              <a:t> were successful? Why?</a:t>
            </a:r>
          </a:p>
          <a:p>
            <a:r>
              <a:rPr lang="en-US" dirty="0" smtClean="0"/>
              <a:t>Is there anything in the text that surprised you?</a:t>
            </a:r>
          </a:p>
          <a:p>
            <a:r>
              <a:rPr lang="en-US" dirty="0" smtClean="0"/>
              <a:t>Did you learn anything from the text? What?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диалог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 12 p 97. Write down 5 comprehension questions on each text.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 подведение итогов урока</a:t>
            </a:r>
            <a:endParaRPr lang="ru-RU" dirty="0"/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868" y="4429132"/>
            <a:ext cx="4112788" cy="2035983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 rot="20827902">
            <a:off x="500034" y="1788050"/>
            <a:ext cx="65722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What new names did you hear about?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Why were they successful?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What were their mottoes?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Are you a successful person?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What are your ambitions now?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Will your classmates be successful in future and why?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Would you like next generation to read about your biography in English textbooks?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 13 p 97. Tell your classmates about a successful person whom you respect. He\she can be a world famous person or just your relative or </a:t>
            </a:r>
            <a:r>
              <a:rPr lang="en-US" dirty="0" err="1" smtClean="0"/>
              <a:t>neighbour</a:t>
            </a:r>
            <a:r>
              <a:rPr lang="en-US" dirty="0" smtClean="0"/>
              <a:t>. Use the list of words and phrases you’ve made in Ex 9 p 95.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Цель урока</a:t>
            </a:r>
            <a:r>
              <a:rPr lang="ru-RU" dirty="0" smtClean="0"/>
              <a:t>: расширение кругозора учащихся о стране изучаемого языка</a:t>
            </a:r>
          </a:p>
          <a:p>
            <a:r>
              <a:rPr lang="ru-RU" dirty="0" smtClean="0"/>
              <a:t>а) формирование и развитие  интеллектуальных способностей учащихся;</a:t>
            </a:r>
          </a:p>
          <a:p>
            <a:r>
              <a:rPr lang="ru-RU" dirty="0" smtClean="0"/>
              <a:t>б) совершенствование умения и навыков практического владения английским языком.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Образовательные задачи:</a:t>
            </a:r>
            <a:endParaRPr lang="ru-RU" dirty="0" smtClean="0"/>
          </a:p>
          <a:p>
            <a:pPr lvl="0"/>
            <a:r>
              <a:rPr lang="ru-RU" dirty="0" smtClean="0"/>
              <a:t>Развивать умения в составлении предложений по прослушанному;</a:t>
            </a:r>
          </a:p>
          <a:p>
            <a:pPr lvl="0"/>
            <a:r>
              <a:rPr lang="ru-RU" dirty="0" smtClean="0"/>
              <a:t>Развивать способности к догадке;</a:t>
            </a:r>
          </a:p>
          <a:p>
            <a:pPr lvl="0"/>
            <a:r>
              <a:rPr lang="ru-RU" dirty="0" smtClean="0"/>
              <a:t>Практиковать внимание и память.</a:t>
            </a:r>
          </a:p>
          <a:p>
            <a:r>
              <a:rPr lang="ru-RU" b="1" dirty="0" smtClean="0"/>
              <a:t>Воспитательные задачи:</a:t>
            </a:r>
            <a:endParaRPr lang="ru-RU" dirty="0" smtClean="0"/>
          </a:p>
          <a:p>
            <a:pPr lvl="0"/>
            <a:r>
              <a:rPr lang="ru-RU" dirty="0" smtClean="0"/>
              <a:t>Воспитывать уважение  к   выдающимся личностям различных государств;</a:t>
            </a:r>
          </a:p>
          <a:p>
            <a:pPr lvl="0"/>
            <a:r>
              <a:rPr lang="ru-RU" dirty="0" smtClean="0"/>
              <a:t>Воспитывать интерес и уважение к истории и культуре государств; </a:t>
            </a:r>
          </a:p>
          <a:p>
            <a:pPr lvl="0"/>
            <a:r>
              <a:rPr lang="ru-RU" dirty="0" smtClean="0"/>
              <a:t>Воспитывать гордость к гражданам собственной страны.</a:t>
            </a:r>
          </a:p>
          <a:p>
            <a:r>
              <a:rPr lang="ru-RU" b="1" dirty="0" smtClean="0"/>
              <a:t>Лингвистические задачи:</a:t>
            </a:r>
            <a:endParaRPr lang="ru-RU" dirty="0" smtClean="0"/>
          </a:p>
          <a:p>
            <a:pPr lvl="0"/>
            <a:r>
              <a:rPr lang="ru-RU" dirty="0" smtClean="0"/>
              <a:t>Формировать интерес обучающихся к стране изучаемого языка;</a:t>
            </a:r>
          </a:p>
          <a:p>
            <a:pPr lvl="0"/>
            <a:r>
              <a:rPr lang="ru-RU" dirty="0" smtClean="0"/>
              <a:t>Познакомить с различными историческими и культурными данными.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Оборудование урока:</a:t>
            </a:r>
            <a:r>
              <a:rPr lang="ru-RU" dirty="0" smtClean="0"/>
              <a:t> магнитофон с диском, интерактивная доска, </a:t>
            </a:r>
            <a:r>
              <a:rPr lang="ru-RU" dirty="0" err="1" smtClean="0"/>
              <a:t>мультимедийный</a:t>
            </a:r>
            <a:r>
              <a:rPr lang="ru-RU" dirty="0" smtClean="0"/>
              <a:t> проектор, презентации, раздаточный материал.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Фонетическая отработка лексики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{</a:t>
            </a:r>
            <a:r>
              <a:rPr lang="en-US" sz="2800" dirty="0"/>
              <a:t>I</a:t>
            </a:r>
            <a:r>
              <a:rPr lang="en-US" sz="2800" dirty="0" smtClean="0"/>
              <a:t>}    B</a:t>
            </a:r>
            <a:r>
              <a:rPr lang="en-US" sz="2800" b="1" u="sng" dirty="0" smtClean="0"/>
              <a:t>i</a:t>
            </a:r>
            <a:r>
              <a:rPr lang="en-US" sz="2800" dirty="0" smtClean="0"/>
              <a:t>ll, D</a:t>
            </a:r>
            <a:r>
              <a:rPr lang="en-US" sz="2800" b="1" u="sng" dirty="0" smtClean="0"/>
              <a:t>i</a:t>
            </a:r>
            <a:r>
              <a:rPr lang="en-US" sz="2800" dirty="0" smtClean="0"/>
              <a:t>ckens, Chr</a:t>
            </a:r>
            <a:r>
              <a:rPr lang="en-US" sz="2800" b="1" u="sng" dirty="0" smtClean="0"/>
              <a:t>i</a:t>
            </a:r>
            <a:r>
              <a:rPr lang="en-US" sz="2800" dirty="0" smtClean="0"/>
              <a:t>stie, Bront</a:t>
            </a:r>
            <a:r>
              <a:rPr lang="en-US" sz="2800" b="1" u="sng" dirty="0" smtClean="0"/>
              <a:t>e</a:t>
            </a:r>
            <a:r>
              <a:rPr lang="en-US" sz="2800" dirty="0" smtClean="0"/>
              <a:t>, L</a:t>
            </a:r>
            <a:r>
              <a:rPr lang="en-US" sz="2800" b="1" u="sng" dirty="0" smtClean="0"/>
              <a:t>i</a:t>
            </a:r>
            <a:r>
              <a:rPr lang="en-US" sz="2800" dirty="0" smtClean="0"/>
              <a:t>ncoln</a:t>
            </a:r>
          </a:p>
          <a:p>
            <a:r>
              <a:rPr lang="en-US" dirty="0" smtClean="0"/>
              <a:t>{I:}   </a:t>
            </a:r>
            <a:r>
              <a:rPr lang="en-US" sz="2800" dirty="0" smtClean="0"/>
              <a:t>N</a:t>
            </a:r>
            <a:r>
              <a:rPr lang="en-US" sz="2800" b="1" u="sng" dirty="0" smtClean="0"/>
              <a:t>ei</a:t>
            </a:r>
            <a:r>
              <a:rPr lang="en-US" sz="2800" dirty="0" smtClean="0"/>
              <a:t>l, St</a:t>
            </a:r>
            <a:r>
              <a:rPr lang="en-US" sz="2800" b="1" u="sng" dirty="0" smtClean="0"/>
              <a:t>e</a:t>
            </a:r>
            <a:r>
              <a:rPr lang="en-US" sz="2800" dirty="0" smtClean="0"/>
              <a:t>phen, Lo</a:t>
            </a:r>
            <a:r>
              <a:rPr lang="en-US" sz="2800" b="1" u="sng" dirty="0" smtClean="0"/>
              <a:t>uis</a:t>
            </a:r>
            <a:r>
              <a:rPr lang="en-US" sz="2800" dirty="0" smtClean="0"/>
              <a:t>, Sp</a:t>
            </a:r>
            <a:r>
              <a:rPr lang="en-US" sz="2800" b="1" u="sng" dirty="0" smtClean="0"/>
              <a:t>ie</a:t>
            </a:r>
            <a:r>
              <a:rPr lang="en-US" sz="2800" dirty="0" smtClean="0"/>
              <a:t>lberg</a:t>
            </a:r>
          </a:p>
          <a:p>
            <a:r>
              <a:rPr lang="en-US" dirty="0" smtClean="0"/>
              <a:t>{</a:t>
            </a:r>
            <a:r>
              <a:rPr lang="ru-RU" dirty="0" smtClean="0"/>
              <a:t>З</a:t>
            </a:r>
            <a:r>
              <a:rPr lang="en-US" dirty="0" smtClean="0"/>
              <a:t>E} </a:t>
            </a:r>
            <a:r>
              <a:rPr lang="en-US" sz="2800" dirty="0" smtClean="0"/>
              <a:t>Ch</a:t>
            </a:r>
            <a:r>
              <a:rPr lang="en-US" sz="2800" b="1" u="sng" dirty="0" smtClean="0"/>
              <a:t>a</a:t>
            </a:r>
            <a:r>
              <a:rPr lang="en-US" sz="2800" dirty="0" smtClean="0"/>
              <a:t>plin, Streis</a:t>
            </a:r>
            <a:r>
              <a:rPr lang="en-US" sz="2800" b="1" u="sng" dirty="0" smtClean="0"/>
              <a:t>a</a:t>
            </a:r>
            <a:r>
              <a:rPr lang="en-US" sz="2800" dirty="0" smtClean="0"/>
              <a:t>nd, </a:t>
            </a:r>
            <a:r>
              <a:rPr lang="en-US" sz="2800" b="1" u="sng" dirty="0" smtClean="0"/>
              <a:t>A</a:t>
            </a:r>
            <a:r>
              <a:rPr lang="en-US" sz="2800" dirty="0" smtClean="0"/>
              <a:t>gatha, Gr</a:t>
            </a:r>
            <a:r>
              <a:rPr lang="en-US" sz="2800" b="1" u="sng" dirty="0" smtClean="0"/>
              <a:t>a</a:t>
            </a:r>
            <a:r>
              <a:rPr lang="en-US" sz="2800" dirty="0" smtClean="0"/>
              <a:t>ham</a:t>
            </a:r>
          </a:p>
          <a:p>
            <a:r>
              <a:rPr lang="en-US" dirty="0" smtClean="0"/>
              <a:t>{</a:t>
            </a:r>
            <a:r>
              <a:rPr lang="ru-RU" dirty="0" smtClean="0"/>
              <a:t>а</a:t>
            </a:r>
            <a:r>
              <a:rPr lang="en-US" dirty="0" smtClean="0"/>
              <a:t>:}  </a:t>
            </a:r>
            <a:r>
              <a:rPr lang="en-US" sz="2800" dirty="0" smtClean="0"/>
              <a:t>Ch</a:t>
            </a:r>
            <a:r>
              <a:rPr lang="en-US" sz="2800" b="1" u="sng" dirty="0" smtClean="0"/>
              <a:t>ar</a:t>
            </a:r>
            <a:r>
              <a:rPr lang="en-US" sz="2800" dirty="0" smtClean="0"/>
              <a:t>lotte, B</a:t>
            </a:r>
            <a:r>
              <a:rPr lang="en-US" sz="2800" b="1" u="sng" dirty="0" smtClean="0"/>
              <a:t>ar</a:t>
            </a:r>
            <a:r>
              <a:rPr lang="en-US" sz="2800" dirty="0" smtClean="0"/>
              <a:t>bara, Ch</a:t>
            </a:r>
            <a:r>
              <a:rPr lang="en-US" sz="2800" b="1" u="sng" dirty="0" smtClean="0"/>
              <a:t>ar</a:t>
            </a:r>
            <a:r>
              <a:rPr lang="en-US" sz="2800" dirty="0" smtClean="0"/>
              <a:t>les, </a:t>
            </a:r>
            <a:r>
              <a:rPr lang="en-US" sz="2800" b="1" u="sng" dirty="0" smtClean="0"/>
              <a:t>Ar</a:t>
            </a:r>
            <a:r>
              <a:rPr lang="en-US" sz="2800" dirty="0" smtClean="0"/>
              <a:t>mstrong, Ch</a:t>
            </a:r>
            <a:r>
              <a:rPr lang="en-US" sz="2800" b="1" u="sng" dirty="0" smtClean="0"/>
              <a:t>ar</a:t>
            </a:r>
            <a:r>
              <a:rPr lang="en-US" sz="2800" dirty="0" smtClean="0"/>
              <a:t>lie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ei</a:t>
            </a:r>
            <a:r>
              <a:rPr lang="en-US" dirty="0" smtClean="0"/>
              <a:t>}  </a:t>
            </a:r>
            <a:r>
              <a:rPr lang="en-US" sz="2800" dirty="0" smtClean="0"/>
              <a:t>Ch</a:t>
            </a:r>
            <a:r>
              <a:rPr lang="en-US" sz="2800" b="1" u="sng" dirty="0" smtClean="0"/>
              <a:t>a</a:t>
            </a:r>
            <a:r>
              <a:rPr lang="en-US" sz="2800" dirty="0" smtClean="0"/>
              <a:t>se</a:t>
            </a:r>
            <a:r>
              <a:rPr lang="en-US" dirty="0" smtClean="0"/>
              <a:t>, </a:t>
            </a:r>
            <a:r>
              <a:rPr lang="en-US" sz="2800" dirty="0" smtClean="0"/>
              <a:t>G</a:t>
            </a:r>
            <a:r>
              <a:rPr lang="en-US" sz="2800" b="1" u="sng" dirty="0" smtClean="0"/>
              <a:t>a</a:t>
            </a:r>
            <a:r>
              <a:rPr lang="en-US" sz="2800" dirty="0" smtClean="0"/>
              <a:t>tes, </a:t>
            </a:r>
            <a:r>
              <a:rPr lang="en-US" sz="2800" b="1" u="sng" dirty="0" smtClean="0"/>
              <a:t>A</a:t>
            </a:r>
            <a:r>
              <a:rPr lang="en-US" sz="2800" dirty="0" smtClean="0"/>
              <a:t>braham, Str</a:t>
            </a:r>
            <a:r>
              <a:rPr lang="en-US" sz="2800" b="1" u="sng" dirty="0" smtClean="0"/>
              <a:t>ei</a:t>
            </a:r>
            <a:r>
              <a:rPr lang="en-US" sz="2800" dirty="0" smtClean="0"/>
              <a:t>sand, J</a:t>
            </a:r>
            <a:r>
              <a:rPr lang="en-US" sz="2800" b="1" u="sng" dirty="0" smtClean="0"/>
              <a:t>a</a:t>
            </a:r>
            <a:r>
              <a:rPr lang="en-US" sz="2800" dirty="0" smtClean="0"/>
              <a:t>mes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Match the names and surnames of some famous persons and tell me who they are</a:t>
            </a:r>
            <a:endParaRPr lang="ru-RU" sz="2400" dirty="0"/>
          </a:p>
        </p:txBody>
      </p:sp>
      <p:pic>
        <p:nvPicPr>
          <p:cNvPr id="4" name="Содержимое 3" descr="билл гейтс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1571612"/>
            <a:ext cx="3627588" cy="1857388"/>
          </a:xfrm>
        </p:spPr>
      </p:pic>
      <p:pic>
        <p:nvPicPr>
          <p:cNvPr id="1026" name="Picture 2" descr="C:\Documents and Settings\English\Мои документы\Мои рисунки\линкольн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3071809"/>
            <a:ext cx="2624156" cy="3786191"/>
          </a:xfrm>
          <a:prstGeom prst="rect">
            <a:avLst/>
          </a:prstGeom>
          <a:noFill/>
        </p:spPr>
      </p:pic>
      <p:pic>
        <p:nvPicPr>
          <p:cNvPr id="1027" name="Picture 3" descr="C:\Documents and Settings\English\Мои документы\Мои рисунки\агата кристи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54" y="3714752"/>
            <a:ext cx="2429844" cy="3143248"/>
          </a:xfrm>
          <a:prstGeom prst="rect">
            <a:avLst/>
          </a:prstGeom>
          <a:noFill/>
        </p:spPr>
      </p:pic>
      <p:pic>
        <p:nvPicPr>
          <p:cNvPr id="1028" name="Picture 4" descr="C:\Documents and Settings\English\Мои документы\Мои рисунки\барбара стрейзанд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8" y="1785926"/>
            <a:ext cx="1928826" cy="2500330"/>
          </a:xfrm>
          <a:prstGeom prst="rect">
            <a:avLst/>
          </a:prstGeom>
          <a:noFill/>
        </p:spPr>
      </p:pic>
      <p:pic>
        <p:nvPicPr>
          <p:cNvPr id="1029" name="Picture 5" descr="C:\Documents and Settings\English\Мои документы\Мои рисунки\дарвин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3428999"/>
            <a:ext cx="2214546" cy="1905967"/>
          </a:xfrm>
          <a:prstGeom prst="rect">
            <a:avLst/>
          </a:prstGeom>
          <a:noFill/>
        </p:spPr>
      </p:pic>
      <p:pic>
        <p:nvPicPr>
          <p:cNvPr id="1030" name="Picture 6" descr="C:\Documents and Settings\English\Мои документы\Мои рисунки\луи армстронг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00562" y="4214818"/>
            <a:ext cx="2909898" cy="2643182"/>
          </a:xfrm>
          <a:prstGeom prst="rect">
            <a:avLst/>
          </a:prstGeom>
          <a:noFill/>
        </p:spPr>
      </p:pic>
      <p:pic>
        <p:nvPicPr>
          <p:cNvPr id="1031" name="Picture 7" descr="C:\Documents and Settings\English\Мои документы\Мои рисунки\нил армстронг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71868" y="1428736"/>
            <a:ext cx="2428892" cy="2000264"/>
          </a:xfrm>
          <a:prstGeom prst="rect">
            <a:avLst/>
          </a:prstGeom>
          <a:noFill/>
        </p:spPr>
      </p:pic>
      <p:pic>
        <p:nvPicPr>
          <p:cNvPr id="1032" name="Picture 8" descr="C:\Documents and Settings\English\Мои документы\Мои рисунки\спилберг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5143512"/>
            <a:ext cx="2285984" cy="1714488"/>
          </a:xfrm>
          <a:prstGeom prst="rect">
            <a:avLst/>
          </a:prstGeom>
          <a:noFill/>
        </p:spPr>
      </p:pic>
      <p:pic>
        <p:nvPicPr>
          <p:cNvPr id="1033" name="Picture 9" descr="C:\Documents and Settings\English\Мои документы\Мои рисунки\чаплин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286644" y="1500174"/>
            <a:ext cx="1857356" cy="2286016"/>
          </a:xfrm>
          <a:prstGeom prst="rect">
            <a:avLst/>
          </a:prstGeom>
          <a:noFill/>
        </p:spPr>
      </p:pic>
      <p:pic>
        <p:nvPicPr>
          <p:cNvPr id="1034" name="Picture 10" descr="C:\Documents and Settings\English\Мои документы\Мои рисунки\шарлота бронте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286248" y="2795588"/>
            <a:ext cx="1500197" cy="2157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</a:p>
          <a:p>
            <a:r>
              <a:rPr lang="en-US" dirty="0" smtClean="0"/>
              <a:t>space</a:t>
            </a:r>
          </a:p>
          <a:p>
            <a:r>
              <a:rPr lang="en-US" dirty="0" smtClean="0"/>
              <a:t>science</a:t>
            </a:r>
          </a:p>
          <a:p>
            <a:r>
              <a:rPr lang="en-US" dirty="0" smtClean="0"/>
              <a:t>cinema</a:t>
            </a:r>
          </a:p>
          <a:p>
            <a:r>
              <a:rPr lang="en-US" dirty="0" smtClean="0"/>
              <a:t>sport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talented businessman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story about your classmate.</a:t>
            </a:r>
          </a:p>
          <a:p>
            <a:r>
              <a:rPr lang="en-US" dirty="0" smtClean="0"/>
              <a:t>You mustn’t call </a:t>
            </a:r>
            <a:r>
              <a:rPr lang="en-US" dirty="0" err="1" smtClean="0"/>
              <a:t>his|her</a:t>
            </a:r>
            <a:r>
              <a:rPr lang="en-US" dirty="0" smtClean="0"/>
              <a:t> name.</a:t>
            </a:r>
          </a:p>
          <a:p>
            <a:r>
              <a:rPr lang="en-US" dirty="0" smtClean="0"/>
              <a:t>You must use as many adjectives as possible.</a:t>
            </a:r>
          </a:p>
          <a:p>
            <a:r>
              <a:rPr lang="en-US" dirty="0" smtClean="0"/>
              <a:t>All the rest try to guess who is described?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pairs (Ex 9 p 95)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believe that</a:t>
            </a:r>
          </a:p>
          <a:p>
            <a:r>
              <a:rPr lang="en-US" dirty="0" smtClean="0"/>
              <a:t>It seems to me that      </a:t>
            </a:r>
            <a:r>
              <a:rPr lang="en-US" sz="2400" dirty="0" smtClean="0">
                <a:solidFill>
                  <a:srgbClr val="0070C0"/>
                </a:solidFill>
              </a:rPr>
              <a:t>a successful person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                                         should…</a:t>
            </a:r>
          </a:p>
          <a:p>
            <a:r>
              <a:rPr lang="en-US" dirty="0" smtClean="0"/>
              <a:t>In my opinion</a:t>
            </a:r>
          </a:p>
          <a:p>
            <a:r>
              <a:rPr lang="en-US" dirty="0" smtClean="0"/>
              <a:t>As I see it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For example: I believe that a successful person should be ambitious</a:t>
            </a:r>
            <a:endParaRPr lang="ru-RU" sz="4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7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Group work (Ex 10 p 96)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3520440" cy="5197493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Traits of character you</a:t>
            </a:r>
          </a:p>
          <a:p>
            <a:pPr>
              <a:buNone/>
            </a:pPr>
            <a:r>
              <a:rPr lang="en-US" sz="1800" dirty="0" smtClean="0"/>
              <a:t>should develop  </a:t>
            </a:r>
            <a:r>
              <a:rPr lang="en-US" sz="1800" dirty="0" smtClean="0">
                <a:solidFill>
                  <a:srgbClr val="FF0000"/>
                </a:solidFill>
              </a:rPr>
              <a:t>(be more…)</a:t>
            </a:r>
            <a:endParaRPr lang="en-US" sz="18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928670"/>
            <a:ext cx="352044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Traits of character you </a:t>
            </a:r>
          </a:p>
          <a:p>
            <a:pPr>
              <a:buNone/>
            </a:pPr>
            <a:r>
              <a:rPr lang="en-US" sz="2000" dirty="0" smtClean="0"/>
              <a:t>should get rid of </a:t>
            </a:r>
            <a:r>
              <a:rPr lang="en-US" sz="2000" dirty="0" smtClean="0">
                <a:solidFill>
                  <a:srgbClr val="FF0000"/>
                </a:solidFill>
              </a:rPr>
              <a:t>(be less…)</a:t>
            </a:r>
            <a:endParaRPr lang="en-US" sz="2000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Listening</a:t>
            </a:r>
            <a:endParaRPr lang="ru-RU" dirty="0"/>
          </a:p>
        </p:txBody>
      </p:sp>
      <p:pic>
        <p:nvPicPr>
          <p:cNvPr id="1026" name="Picture 2" descr="C:\Documents and Settings\English\Рабочий стол\элви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600200"/>
            <a:ext cx="507209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387</TotalTime>
  <Words>590</Words>
  <Application>Microsoft Office PowerPoint</Application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Биография успешного человека</vt:lpstr>
      <vt:lpstr>Цели и задачи урока:</vt:lpstr>
      <vt:lpstr>Фонетическая отработка лексики</vt:lpstr>
      <vt:lpstr>Match the names and surnames of some famous persons and tell me who they are</vt:lpstr>
      <vt:lpstr>Associations</vt:lpstr>
      <vt:lpstr>Проверка домашнего задания</vt:lpstr>
      <vt:lpstr>Work in pairs (Ex 9 p 95)</vt:lpstr>
      <vt:lpstr>     Group work (Ex 10 p 96)</vt:lpstr>
      <vt:lpstr>               Listening</vt:lpstr>
      <vt:lpstr>                Listening</vt:lpstr>
      <vt:lpstr>Физминутка</vt:lpstr>
      <vt:lpstr>Отработка информации</vt:lpstr>
      <vt:lpstr>                      Walt Disney</vt:lpstr>
      <vt:lpstr>                         Slava Polunin</vt:lpstr>
      <vt:lpstr>          Mother Teresa</vt:lpstr>
      <vt:lpstr>Чтение текста с полным пониманием</vt:lpstr>
      <vt:lpstr>Учебный диалог </vt:lpstr>
      <vt:lpstr> подведение итогов урока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успешного человека</dc:title>
  <dc:creator>English</dc:creator>
  <cp:lastModifiedBy>Roman</cp:lastModifiedBy>
  <cp:revision>53</cp:revision>
  <dcterms:created xsi:type="dcterms:W3CDTF">2010-03-29T11:04:00Z</dcterms:created>
  <dcterms:modified xsi:type="dcterms:W3CDTF">2011-04-28T14:55:55Z</dcterms:modified>
</cp:coreProperties>
</file>