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64" r:id="rId11"/>
    <p:sldId id="265" r:id="rId12"/>
    <p:sldId id="274" r:id="rId13"/>
    <p:sldId id="266" r:id="rId14"/>
    <p:sldId id="275" r:id="rId15"/>
    <p:sldId id="267" r:id="rId16"/>
    <p:sldId id="268" r:id="rId17"/>
    <p:sldId id="269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1BA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01.05.2011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stock-vector-nail-art-3698086[1]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08" y="857232"/>
            <a:ext cx="4643470" cy="4578951"/>
          </a:xfrm>
        </p:spPr>
      </p:pic>
      <p:sp>
        <p:nvSpPr>
          <p:cNvPr id="13" name="Прямоугольник 12"/>
          <p:cNvSpPr/>
          <p:nvPr/>
        </p:nvSpPr>
        <p:spPr>
          <a:xfrm>
            <a:off x="14073254" y="12215874"/>
            <a:ext cx="2714644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400" dirty="0" smtClean="0"/>
              <a:t>(</a:t>
            </a:r>
            <a:r>
              <a:rPr lang="ru-RU" sz="1400" dirty="0" err="1" smtClean="0"/>
              <a:t>Nail</a:t>
            </a:r>
            <a:r>
              <a:rPr lang="ru-RU" sz="1400" dirty="0" smtClean="0"/>
              <a:t> </a:t>
            </a:r>
            <a:r>
              <a:rPr lang="ru-RU" sz="1400" dirty="0" err="1" smtClean="0"/>
              <a:t>Art</a:t>
            </a:r>
            <a:r>
              <a:rPr lang="ru-RU" sz="1400" dirty="0" smtClean="0"/>
              <a:t>) (от англ. </a:t>
            </a:r>
            <a:r>
              <a:rPr lang="ru-RU" sz="1400" dirty="0" err="1" smtClean="0"/>
              <a:t>nails</a:t>
            </a:r>
            <a:r>
              <a:rPr lang="ru-RU" sz="1400" dirty="0" smtClean="0"/>
              <a:t> — «ногти», </a:t>
            </a:r>
            <a:r>
              <a:rPr lang="ru-RU" sz="1400" dirty="0" err="1" smtClean="0"/>
              <a:t>art</a:t>
            </a:r>
            <a:r>
              <a:rPr lang="ru-RU" sz="1400" dirty="0" smtClean="0"/>
              <a:t> — «искусство») — украшение и роспись ногтей.) </a:t>
            </a:r>
            <a:endParaRPr lang="ru-RU" sz="1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86182" y="4286256"/>
            <a:ext cx="27146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 err="1" smtClean="0">
                <a:solidFill>
                  <a:schemeClr val="tx2">
                    <a:lumMod val="10000"/>
                  </a:schemeClr>
                </a:solidFill>
              </a:rPr>
              <a:t>Nail</a:t>
            </a: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10000"/>
                  </a:schemeClr>
                </a:solidFill>
              </a:rPr>
              <a:t>Art</a:t>
            </a: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</a:rPr>
              <a:t> -от англ. </a:t>
            </a:r>
            <a:r>
              <a:rPr lang="ru-RU" sz="1400" dirty="0" err="1" smtClean="0">
                <a:solidFill>
                  <a:schemeClr val="tx2">
                    <a:lumMod val="10000"/>
                  </a:schemeClr>
                </a:solidFill>
              </a:rPr>
              <a:t>nails</a:t>
            </a: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</a:rPr>
              <a:t> — «ногти», </a:t>
            </a:r>
            <a:r>
              <a:rPr lang="ru-RU" sz="1400" dirty="0" err="1" smtClean="0">
                <a:solidFill>
                  <a:schemeClr val="tx2">
                    <a:lumMod val="10000"/>
                  </a:schemeClr>
                </a:solidFill>
              </a:rPr>
              <a:t>art</a:t>
            </a: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</a:rPr>
              <a:t> — «искусство» — украшение и роспись ногтей. </a:t>
            </a:r>
            <a:endParaRPr lang="ru-RU" sz="1400" b="1" dirty="0">
              <a:ln w="11430"/>
              <a:solidFill>
                <a:schemeClr val="tx2">
                  <a:lumMod val="1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643570" y="71414"/>
            <a:ext cx="33575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Идентификационный номер  233-023-444 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Питенина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Анна Валентиновна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928926" y="533400"/>
            <a:ext cx="6000792" cy="68102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1400" u="sng" dirty="0" smtClean="0"/>
              <a:t>Первый этап техники ногтевого дизайна по мокрому лаку -  обезжиривание ногтевой пластины. </a:t>
            </a:r>
            <a:endParaRPr lang="ru-RU" sz="1400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143372" y="1714488"/>
            <a:ext cx="3600450" cy="4530725"/>
            <a:chOff x="3060" y="2045"/>
            <a:chExt cx="5670" cy="7135"/>
          </a:xfrm>
        </p:grpSpPr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>
              <a:off x="4024" y="2045"/>
              <a:ext cx="4706" cy="7135"/>
            </a:xfrm>
            <a:prstGeom prst="roundRect">
              <a:avLst>
                <a:gd name="adj" fmla="val 16667"/>
              </a:avLst>
            </a:prstGeom>
            <a:solidFill>
              <a:srgbClr val="FDE9D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8" name="Oval 4"/>
            <p:cNvSpPr>
              <a:spLocks noChangeArrowheads="1"/>
            </p:cNvSpPr>
            <p:nvPr/>
          </p:nvSpPr>
          <p:spPr bwMode="auto">
            <a:xfrm>
              <a:off x="3060" y="6695"/>
              <a:ext cx="1935" cy="2016"/>
            </a:xfrm>
            <a:prstGeom prst="ellipse">
              <a:avLst/>
            </a:prstGeom>
            <a:solidFill>
              <a:srgbClr val="FDE9D9"/>
            </a:solidFill>
            <a:ln w="9525">
              <a:round/>
              <a:headEnd/>
              <a:tailEnd/>
            </a:ln>
            <a:scene3d>
              <a:camera prst="legacyOblique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DE9D9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928926" y="533400"/>
            <a:ext cx="6000792" cy="60958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400" u="sng" dirty="0" smtClean="0"/>
              <a:t>Второй этап техники ногтевого дизайна по мокрому лаку - </a:t>
            </a:r>
            <a:r>
              <a:rPr lang="ru-RU" sz="1400" dirty="0" smtClean="0"/>
              <a:t>нанесение базового покрытия.</a:t>
            </a:r>
            <a:endParaRPr lang="ru-RU" sz="1400" dirty="0"/>
          </a:p>
        </p:txBody>
      </p:sp>
      <p:pic>
        <p:nvPicPr>
          <p:cNvPr id="6" name="Рисунок 5" descr="C:\Users\анна\Desktop\img077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00430" y="1643050"/>
            <a:ext cx="4857784" cy="4441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7488" y="533400"/>
            <a:ext cx="6072230" cy="53814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400" u="sng" dirty="0" smtClean="0"/>
              <a:t>третий этап техники ногтевого дизайна по мокрому лаку </a:t>
            </a:r>
            <a:r>
              <a:rPr lang="ru-RU" sz="1400" dirty="0" smtClean="0"/>
              <a:t> – нанесение  лака</a:t>
            </a:r>
            <a:endParaRPr lang="ru-RU" sz="1400" dirty="0"/>
          </a:p>
        </p:txBody>
      </p:sp>
      <p:pic>
        <p:nvPicPr>
          <p:cNvPr id="6" name="Рисунок 5" descr="C:\Users\анна\Desktop\img077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00430" y="1643050"/>
            <a:ext cx="4857784" cy="4441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714612" y="357166"/>
            <a:ext cx="6286544" cy="92869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1400" u="sng" dirty="0" smtClean="0"/>
              <a:t>четвёртый этап техники ногтевого дизайна по мокрому лаку:  -  нанесение поверх лака разноцветных точек,  полосок и  переплетение их между собой в причудливые узоры. </a:t>
            </a:r>
            <a:endParaRPr lang="ru-RU" sz="1400" u="sng" dirty="0"/>
          </a:p>
        </p:txBody>
      </p:sp>
      <p:pic>
        <p:nvPicPr>
          <p:cNvPr id="6" name="Рисунок 5" descr="C:\Users\анна\Desktop\img07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000240"/>
            <a:ext cx="528641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786050" y="533400"/>
            <a:ext cx="6143668" cy="538146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400" u="sng" dirty="0" smtClean="0"/>
              <a:t>пятый этап техники ногтевого дизайна по мокрому лаку: </a:t>
            </a:r>
            <a:r>
              <a:rPr lang="ru-RU" sz="1400" dirty="0" smtClean="0"/>
              <a:t> - это нанесение поверх рисунка лака закрепителя </a:t>
            </a:r>
            <a:endParaRPr lang="ru-RU" sz="1400" dirty="0"/>
          </a:p>
        </p:txBody>
      </p:sp>
      <p:pic>
        <p:nvPicPr>
          <p:cNvPr id="6" name="Рисунок 5" descr="C:\Users\анна\Desktop\img077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00430" y="1643050"/>
            <a:ext cx="4857784" cy="4441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1714512" cy="5715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1400" dirty="0" smtClean="0">
                <a:solidFill>
                  <a:srgbClr val="00B0F0"/>
                </a:solidFill>
              </a:rPr>
              <a:t>сочетание двух цветов</a:t>
            </a:r>
            <a:endParaRPr lang="ru-RU" sz="1400" dirty="0">
              <a:solidFill>
                <a:srgbClr val="00B0F0"/>
              </a:solidFill>
            </a:endParaRPr>
          </a:p>
        </p:txBody>
      </p:sp>
      <p:pic>
        <p:nvPicPr>
          <p:cNvPr id="6" name="Рисунок 5" descr="http://www.expresstyle.ru/upload/blog/9f7/shkal_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500042"/>
            <a:ext cx="4129099" cy="4314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www.expresstyle.ru/upload/blog/cc9/shkal_10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5072074"/>
            <a:ext cx="4000528" cy="150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1785950" cy="78581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1400" dirty="0" smtClean="0">
                <a:solidFill>
                  <a:srgbClr val="00B0F0"/>
                </a:solidFill>
              </a:rPr>
              <a:t>Сочетание  предельно удаленных пар</a:t>
            </a:r>
            <a:endParaRPr lang="ru-RU" sz="1400" dirty="0">
              <a:solidFill>
                <a:srgbClr val="00B0F0"/>
              </a:solidFill>
            </a:endParaRPr>
          </a:p>
        </p:txBody>
      </p:sp>
      <p:pic>
        <p:nvPicPr>
          <p:cNvPr id="6" name="Рисунок 5" descr="http://www.expresstyle.ru/upload/blog/513/shkal_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500042"/>
            <a:ext cx="3631421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www.expresstyle.ru/upload/blog/83d/shkal_1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4714884"/>
            <a:ext cx="357190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57224" y="285728"/>
            <a:ext cx="1714512" cy="78581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1200" dirty="0" smtClean="0">
                <a:solidFill>
                  <a:srgbClr val="00B0F0"/>
                </a:solidFill>
              </a:rPr>
              <a:t>Сочетание  предельно удалённых пар</a:t>
            </a:r>
            <a:endParaRPr lang="ru-RU" sz="1200" dirty="0">
              <a:solidFill>
                <a:srgbClr val="00B0F0"/>
              </a:solidFill>
            </a:endParaRPr>
          </a:p>
        </p:txBody>
      </p:sp>
      <p:pic>
        <p:nvPicPr>
          <p:cNvPr id="6" name="Рисунок 5" descr="http://www.expresstyle.ru/upload/blog/f95/shkal_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500042"/>
            <a:ext cx="3841408" cy="3719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www.expresstyle.ru/upload/blog/9f6/shkal_1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4286256"/>
            <a:ext cx="3857652" cy="20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57224" y="285728"/>
            <a:ext cx="1776636" cy="8238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1400" dirty="0" smtClean="0">
                <a:solidFill>
                  <a:srgbClr val="00B0F0"/>
                </a:solidFill>
              </a:rPr>
              <a:t>сочетание  трех цветов</a:t>
            </a:r>
            <a:endParaRPr lang="ru-RU" sz="1400" dirty="0">
              <a:solidFill>
                <a:srgbClr val="00B0F0"/>
              </a:solidFill>
            </a:endParaRPr>
          </a:p>
        </p:txBody>
      </p:sp>
      <p:pic>
        <p:nvPicPr>
          <p:cNvPr id="7" name="Рисунок 6" descr="http://www.expresstyle.ru/upload/blog/39a/shkal_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642918"/>
            <a:ext cx="4143404" cy="423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ww.expresstyle.ru/upload/blog/58b/shkal_13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5143512"/>
            <a:ext cx="4000528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1705198" cy="6095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1400" dirty="0" smtClean="0">
                <a:solidFill>
                  <a:srgbClr val="00B0F0"/>
                </a:solidFill>
              </a:rPr>
              <a:t>сочетание  трех цветов</a:t>
            </a:r>
            <a:endParaRPr lang="ru-RU" sz="1400" dirty="0"/>
          </a:p>
        </p:txBody>
      </p:sp>
      <p:pic>
        <p:nvPicPr>
          <p:cNvPr id="6" name="Рисунок 5" descr="http://www.expresstyle.ru/upload/blog/a37/shkal_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571480"/>
            <a:ext cx="4005272" cy="4199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www.expresstyle.ru/upload/blog/62e/shkal_14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5000636"/>
            <a:ext cx="392909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28728" y="214290"/>
            <a:ext cx="5429288" cy="89156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 smtClean="0"/>
              <a:t>Исторические сведения </a:t>
            </a:r>
            <a:br>
              <a:rPr lang="ru-RU" sz="2800" dirty="0" smtClean="0"/>
            </a:br>
            <a:r>
              <a:rPr lang="ru-RU" sz="2800" dirty="0" smtClean="0"/>
              <a:t>о ногтевом дизайне </a:t>
            </a:r>
            <a:endParaRPr lang="ru-RU" sz="2800" dirty="0"/>
          </a:p>
        </p:txBody>
      </p:sp>
      <p:pic>
        <p:nvPicPr>
          <p:cNvPr id="6" name="Рисунок 5" descr="C:\Users\анна\Desktop\3309[1]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28794" y="1500174"/>
            <a:ext cx="4500594" cy="3190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71472" y="5000636"/>
            <a:ext cx="7358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2060"/>
                </a:solidFill>
              </a:rPr>
              <a:t>Истоки ногтевого дизайна следует искать в глубокой </a:t>
            </a:r>
            <a:r>
              <a:rPr lang="ru-RU" sz="1600" dirty="0" err="1" smtClean="0">
                <a:solidFill>
                  <a:srgbClr val="002060"/>
                </a:solidFill>
              </a:rPr>
              <a:t>древности.В</a:t>
            </a:r>
            <a:r>
              <a:rPr lang="ru-RU" sz="1600" dirty="0" smtClean="0">
                <a:solidFill>
                  <a:srgbClr val="002060"/>
                </a:solidFill>
              </a:rPr>
              <a:t> Египте женщины красили ногти хной   — это натуральный краситель, который получают из листьев хинного кустарника </a:t>
            </a:r>
            <a:r>
              <a:rPr lang="ru-RU" sz="1600" dirty="0" err="1" smtClean="0">
                <a:solidFill>
                  <a:srgbClr val="002060"/>
                </a:solidFill>
              </a:rPr>
              <a:t>Лавсония</a:t>
            </a:r>
            <a:r>
              <a:rPr lang="ru-RU" sz="1600" dirty="0" smtClean="0">
                <a:solidFill>
                  <a:srgbClr val="002060"/>
                </a:solidFill>
              </a:rPr>
              <a:t> — </a:t>
            </a:r>
            <a:r>
              <a:rPr lang="ru-RU" sz="1600" dirty="0" err="1" smtClean="0">
                <a:solidFill>
                  <a:srgbClr val="002060"/>
                </a:solidFill>
              </a:rPr>
              <a:t>Lawsonia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inermis</a:t>
            </a:r>
            <a:r>
              <a:rPr lang="ru-RU" sz="1600" dirty="0" smtClean="0">
                <a:solidFill>
                  <a:srgbClr val="002060"/>
                </a:solidFill>
              </a:rPr>
              <a:t>. Свежая хна имеет желтовато-зелёный цвет, а старая приобретает красноватый оттенок. </a:t>
            </a:r>
            <a:endParaRPr lang="ru-RU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1419446" cy="82389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1400" dirty="0" smtClean="0">
                <a:solidFill>
                  <a:srgbClr val="00B0F0"/>
                </a:solidFill>
              </a:rPr>
              <a:t>сочетание  четырёх цветов</a:t>
            </a:r>
            <a:endParaRPr lang="ru-RU" sz="1400" dirty="0"/>
          </a:p>
        </p:txBody>
      </p:sp>
      <p:pic>
        <p:nvPicPr>
          <p:cNvPr id="6" name="Рисунок 5" descr="http://www.expresstyle.ru/upload/blog/c58/shkal_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500042"/>
            <a:ext cx="392909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www.expresstyle.ru/upload/blog/3ee/shkal_18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4500570"/>
            <a:ext cx="3852876" cy="1919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643306" y="142852"/>
            <a:ext cx="4857784" cy="8572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400" dirty="0" smtClean="0"/>
              <a:t>Яркие насыщенные тона</a:t>
            </a:r>
            <a:br>
              <a:rPr lang="ru-RU" sz="1400" dirty="0" smtClean="0"/>
            </a:br>
            <a:r>
              <a:rPr lang="ru-RU" sz="1400" dirty="0" smtClean="0"/>
              <a:t> ногтевого дизайна </a:t>
            </a:r>
            <a:br>
              <a:rPr lang="ru-RU" sz="1400" dirty="0" smtClean="0"/>
            </a:br>
            <a:r>
              <a:rPr lang="ru-RU" sz="1400" dirty="0" smtClean="0"/>
              <a:t>указывали на принадлежность</a:t>
            </a:r>
            <a:br>
              <a:rPr lang="ru-RU" sz="1400" dirty="0" smtClean="0"/>
            </a:br>
            <a:r>
              <a:rPr lang="ru-RU" sz="1400" dirty="0" smtClean="0"/>
              <a:t> к царской семье</a:t>
            </a:r>
            <a:endParaRPr lang="ru-RU" sz="1400" dirty="0"/>
          </a:p>
        </p:txBody>
      </p:sp>
      <p:pic>
        <p:nvPicPr>
          <p:cNvPr id="6" name="Содержимое 5" descr="C:\Users\анна\Desktop\Стилист\История\85878400[1].jpg"/>
          <p:cNvPicPr>
            <a:picLocks noGr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714488"/>
            <a:ext cx="3643338" cy="45720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03821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1400" dirty="0" smtClean="0"/>
              <a:t>в Индии окрашивали хной не только ногти,</a:t>
            </a:r>
            <a:br>
              <a:rPr lang="ru-RU" sz="1400" dirty="0" smtClean="0"/>
            </a:br>
            <a:r>
              <a:rPr lang="ru-RU" sz="1400" dirty="0" smtClean="0"/>
              <a:t> но и ладони и ступни.</a:t>
            </a:r>
            <a:br>
              <a:rPr lang="ru-RU" sz="1400" dirty="0" smtClean="0"/>
            </a:br>
            <a:r>
              <a:rPr lang="ru-RU" sz="1400" dirty="0" smtClean="0"/>
              <a:t> эти традиции</a:t>
            </a:r>
            <a:br>
              <a:rPr lang="ru-RU" sz="1400" dirty="0" smtClean="0"/>
            </a:br>
            <a:r>
              <a:rPr lang="ru-RU" sz="1400" dirty="0" smtClean="0"/>
              <a:t> поддерживаются  в индии до сих пор </a:t>
            </a:r>
            <a:endParaRPr lang="ru-RU" sz="1400" dirty="0"/>
          </a:p>
        </p:txBody>
      </p:sp>
      <p:pic>
        <p:nvPicPr>
          <p:cNvPr id="4" name="Содержимое 3" descr="C:\Users\анна\Desktop\a1e10dca4c29[1].jpg"/>
          <p:cNvPicPr>
            <a:picLocks noGr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43372" y="2143116"/>
            <a:ext cx="3851275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928926" y="285728"/>
            <a:ext cx="6000792" cy="785818"/>
          </a:xfrm>
        </p:spPr>
        <p:txBody>
          <a:bodyPr/>
          <a:lstStyle/>
          <a:p>
            <a:pPr algn="ctr"/>
            <a:r>
              <a:rPr lang="ru-RU" sz="1400" dirty="0" smtClean="0"/>
              <a:t>в Китае  впервые появились прообразы накладных ногтей в виде золотых и серебряных конусообразных наконечников, которые надевались на пальцы</a:t>
            </a:r>
            <a:endParaRPr lang="ru-RU" sz="1400" dirty="0"/>
          </a:p>
        </p:txBody>
      </p:sp>
      <p:pic>
        <p:nvPicPr>
          <p:cNvPr id="6" name="Рисунок 5" descr="C:\Users\анна\Desktop\23826_129031897606804956270_Original[1]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1428736"/>
            <a:ext cx="3857652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071802" y="142852"/>
            <a:ext cx="5643602" cy="12858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1400" dirty="0" smtClean="0">
                <a:solidFill>
                  <a:srgbClr val="2B1BA5"/>
                </a:solidFill>
              </a:rPr>
              <a:t>Из глубины веков пришла орнаментальная техника, в которой картинка складывается из повторяющихся узоров.  Таким способом украшалась  утварь в Древней Руси, так украшали вышивку и одежду</a:t>
            </a:r>
            <a:endParaRPr lang="ru-RU" sz="1400" dirty="0">
              <a:solidFill>
                <a:srgbClr val="2B1BA5"/>
              </a:solidFill>
            </a:endParaRPr>
          </a:p>
        </p:txBody>
      </p:sp>
      <p:pic>
        <p:nvPicPr>
          <p:cNvPr id="7" name="Рисунок 6" descr="традиционные народные мотивы в нэйл арте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57686" y="1714488"/>
            <a:ext cx="3143272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786050" y="142852"/>
            <a:ext cx="6143668" cy="100013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Ярким примером проникновения культуры других народов в искусство росписи ногтей является</a:t>
            </a:r>
            <a:b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  использование в дизайне приемов украшения тела африканских племен. Речь идет о </a:t>
            </a:r>
            <a:r>
              <a:rPr lang="ru-RU" sz="1200" dirty="0" err="1" smtClean="0">
                <a:solidFill>
                  <a:schemeClr val="accent4">
                    <a:lumMod val="50000"/>
                  </a:schemeClr>
                </a:solidFill>
              </a:rPr>
              <a:t>трайбле</a:t>
            </a: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 (</a:t>
            </a:r>
            <a:r>
              <a:rPr lang="ru-RU" sz="1200" dirty="0" err="1" smtClean="0">
                <a:solidFill>
                  <a:schemeClr val="accent4">
                    <a:lumMod val="50000"/>
                  </a:schemeClr>
                </a:solidFill>
              </a:rPr>
              <a:t>tribal</a:t>
            </a: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), основным элементом которого стал черный завиток причудливой формы. </a:t>
            </a:r>
            <a:endParaRPr lang="ru-RU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8" name="Рисунок 7" descr="элементы орнамента для нэйл арта 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1785926"/>
            <a:ext cx="5000660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000364" y="357166"/>
            <a:ext cx="5286412" cy="57150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400" dirty="0" smtClean="0"/>
              <a:t>Нашли отражение в ногтевой росписи</a:t>
            </a:r>
            <a:br>
              <a:rPr lang="ru-RU" sz="1400" dirty="0" smtClean="0"/>
            </a:br>
            <a:r>
              <a:rPr lang="ru-RU" sz="1400" dirty="0" smtClean="0"/>
              <a:t> и кельтские узоры. </a:t>
            </a:r>
            <a:endParaRPr lang="ru-RU" sz="1400" dirty="0"/>
          </a:p>
        </p:txBody>
      </p:sp>
      <p:pic>
        <p:nvPicPr>
          <p:cNvPr id="6" name="Рисунок 5" descr="кельтский орнамент на ногтях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1643050"/>
            <a:ext cx="5587392" cy="4391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57818" y="2214554"/>
            <a:ext cx="3000396" cy="178595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техника ногтевого дизайна по мокрому лаку</a:t>
            </a:r>
            <a:endParaRPr lang="ru-RU" dirty="0"/>
          </a:p>
        </p:txBody>
      </p:sp>
      <p:pic>
        <p:nvPicPr>
          <p:cNvPr id="7" name="Рисунок 6" descr="polish1[1].pn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/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145</TotalTime>
  <Words>234</Words>
  <PresentationFormat>Экран (4:3)</PresentationFormat>
  <Paragraphs>24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Изящная</vt:lpstr>
      <vt:lpstr>Слайд 1</vt:lpstr>
      <vt:lpstr>Исторические сведения  о ногтевом дизайне </vt:lpstr>
      <vt:lpstr>Яркие насыщенные тона  ногтевого дизайна  указывали на принадлежность  к царской семье</vt:lpstr>
      <vt:lpstr>в Индии окрашивали хной не только ногти,  но и ладони и ступни.  эти традиции  поддерживаются  в индии до сих пор </vt:lpstr>
      <vt:lpstr>в Китае  впервые появились прообразы накладных ногтей в виде золотых и серебряных конусообразных наконечников, которые надевались на пальцы</vt:lpstr>
      <vt:lpstr>Из глубины веков пришла орнаментальная техника, в которой картинка складывается из повторяющихся узоров.  Таким способом украшалась  утварь в Древней Руси, так украшали вышивку и одежду</vt:lpstr>
      <vt:lpstr>Ярким примером проникновения культуры других народов в искусство росписи ногтей является   использование в дизайне приемов украшения тела африканских племен. Речь идет о трайбле (tribal), основным элементом которого стал черный завиток причудливой формы. </vt:lpstr>
      <vt:lpstr>Нашли отражение в ногтевой росписи  и кельтские узоры. </vt:lpstr>
      <vt:lpstr>техника ногтевого дизайна по мокрому лаку</vt:lpstr>
      <vt:lpstr>Первый этап техники ногтевого дизайна по мокрому лаку -  обезжиривание ногтевой пластины. </vt:lpstr>
      <vt:lpstr>Второй этап техники ногтевого дизайна по мокрому лаку - нанесение базового покрытия.</vt:lpstr>
      <vt:lpstr>третий этап техники ногтевого дизайна по мокрому лаку  – нанесение  лака</vt:lpstr>
      <vt:lpstr>четвёртый этап техники ногтевого дизайна по мокрому лаку:  -  нанесение поверх лака разноцветных точек,  полосок и  переплетение их между собой в причудливые узоры. </vt:lpstr>
      <vt:lpstr>пятый этап техники ногтевого дизайна по мокрому лаку:  - это нанесение поверх рисунка лака закрепителя </vt:lpstr>
      <vt:lpstr>сочетание двух цветов</vt:lpstr>
      <vt:lpstr>Сочетание  предельно удаленных пар</vt:lpstr>
      <vt:lpstr>Сочетание  предельно удалённых пар</vt:lpstr>
      <vt:lpstr>сочетание  трех цветов</vt:lpstr>
      <vt:lpstr>сочетание  трех цветов</vt:lpstr>
      <vt:lpstr>сочетание  четырёх цветов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Tata</cp:lastModifiedBy>
  <cp:revision>19</cp:revision>
  <dcterms:created xsi:type="dcterms:W3CDTF">2011-01-26T01:51:45Z</dcterms:created>
  <dcterms:modified xsi:type="dcterms:W3CDTF">2011-05-01T11:01:52Z</dcterms:modified>
</cp:coreProperties>
</file>