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DEE32-BB09-41B1-A2A0-0930F0E066B9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4F066-7DC8-4023-AF81-7B418A726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ADED15-60D4-428C-9B16-A98574821897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1A997A-A3EE-4D02-A990-334F5E300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DED15-60D4-428C-9B16-A98574821897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A997A-A3EE-4D02-A990-334F5E300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FADED15-60D4-428C-9B16-A98574821897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1A997A-A3EE-4D02-A990-334F5E300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DED15-60D4-428C-9B16-A98574821897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A997A-A3EE-4D02-A990-334F5E300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ADED15-60D4-428C-9B16-A98574821897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E1A997A-A3EE-4D02-A990-334F5E300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DED15-60D4-428C-9B16-A98574821897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A997A-A3EE-4D02-A990-334F5E300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DED15-60D4-428C-9B16-A98574821897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A997A-A3EE-4D02-A990-334F5E300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DED15-60D4-428C-9B16-A98574821897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A997A-A3EE-4D02-A990-334F5E300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ADED15-60D4-428C-9B16-A98574821897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A997A-A3EE-4D02-A990-334F5E300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DED15-60D4-428C-9B16-A98574821897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A997A-A3EE-4D02-A990-334F5E300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DED15-60D4-428C-9B16-A98574821897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A997A-A3EE-4D02-A990-334F5E3003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FADED15-60D4-428C-9B16-A98574821897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1A997A-A3EE-4D02-A990-334F5E300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33400"/>
            <a:ext cx="7757920" cy="17525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dirty="0" err="1" smtClean="0"/>
              <a:t>Педчас-практикум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>«Поразмышляем о профессии»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143248"/>
            <a:ext cx="7754872" cy="207170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Тема: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П</a:t>
            </a:r>
            <a:r>
              <a:rPr lang="ru-RU" sz="2400" i="1" dirty="0" smtClean="0">
                <a:solidFill>
                  <a:schemeClr val="tx1"/>
                </a:solidFill>
              </a:rPr>
              <a:t>рофессиональные </a:t>
            </a:r>
            <a:r>
              <a:rPr lang="ru-RU" sz="2400" i="1" dirty="0" smtClean="0">
                <a:solidFill>
                  <a:schemeClr val="tx1"/>
                </a:solidFill>
              </a:rPr>
              <a:t>и специальные умения       </a:t>
            </a:r>
          </a:p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    </a:t>
            </a:r>
            <a:r>
              <a:rPr lang="ru-RU" sz="2400" i="1" dirty="0" smtClean="0">
                <a:solidFill>
                  <a:schemeClr val="tx1"/>
                </a:solidFill>
              </a:rPr>
              <a:t>воспитателя</a:t>
            </a:r>
            <a:endParaRPr lang="ru-RU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7786742" cy="585791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7100" dirty="0" smtClean="0">
                <a:solidFill>
                  <a:schemeClr val="accent2">
                    <a:lumMod val="75000"/>
                  </a:schemeClr>
                </a:solidFill>
              </a:rPr>
              <a:t>«Хватит повторять старые ошибки, пора делать новые – это и есть творчество»</a:t>
            </a:r>
          </a:p>
          <a:p>
            <a:pPr algn="ctr">
              <a:buNone/>
            </a:pPr>
            <a:endParaRPr lang="ru-RU" sz="4300" dirty="0" smtClean="0"/>
          </a:p>
          <a:p>
            <a:pPr algn="r">
              <a:buNone/>
            </a:pPr>
            <a:r>
              <a:rPr lang="ru-RU" i="1" dirty="0" smtClean="0"/>
              <a:t>Джон Гордон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5" y="600055"/>
            <a:ext cx="72390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3100" i="1" dirty="0" smtClean="0"/>
              <a:t>Гностические умения (связанные с познанием ребенка)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358246" cy="53127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500" dirty="0" smtClean="0"/>
              <a:t>Наблюдать все виды детской деятельности и анализировать их развитие.</a:t>
            </a:r>
          </a:p>
          <a:p>
            <a:r>
              <a:rPr lang="ru-RU" sz="3500" dirty="0" smtClean="0"/>
              <a:t>Изучать по продуктам детской деятельности интересы, склонности и другие индивидуальные способности детей,</a:t>
            </a:r>
          </a:p>
          <a:p>
            <a:r>
              <a:rPr lang="ru-RU" sz="3500" b="1" i="1" dirty="0" smtClean="0"/>
              <a:t> </a:t>
            </a:r>
            <a:r>
              <a:rPr lang="ru-RU" sz="3500" dirty="0" smtClean="0"/>
              <a:t>Видеть «продвижение» ребенка в овладении какой-либо деятельностью.</a:t>
            </a:r>
          </a:p>
          <a:p>
            <a:pPr lvl="0"/>
            <a:r>
              <a:rPr lang="ru-RU" sz="3500" dirty="0" smtClean="0"/>
              <a:t>Выделять детей,  требующих особого внимания.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2390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i="1" dirty="0" smtClean="0"/>
              <a:t> 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i="1" dirty="0" smtClean="0"/>
              <a:t> Конструктивные умения (проектирование развития личности отдельного ребенка, группы детей в целом)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 lvl="0"/>
            <a:r>
              <a:rPr lang="ru-RU" dirty="0" smtClean="0"/>
              <a:t>Обогащать детей впечатлениями, переживаниями с целью их всестороннего развития.</a:t>
            </a:r>
          </a:p>
          <a:p>
            <a:pPr lvl="0"/>
            <a:r>
              <a:rPr lang="ru-RU" dirty="0" smtClean="0"/>
              <a:t>Планировать разнообразную деятельность, определять перспективы развития.</a:t>
            </a:r>
          </a:p>
          <a:p>
            <a:pPr lvl="0"/>
            <a:r>
              <a:rPr lang="ru-RU" dirty="0" smtClean="0"/>
              <a:t>Отбирать материал, в наибольшей степени отвечающий целям определенного вида деятельности и конкретного занятия, грамотно размещать его для самостоятельной деятельности детей в группе.</a:t>
            </a:r>
          </a:p>
          <a:p>
            <a:pPr lvl="0"/>
            <a:r>
              <a:rPr lang="ru-RU" dirty="0" smtClean="0"/>
              <a:t>Отбирать методы и приемы в работе с детьми, наиболее соответствующие их возрастных и индивидуальным особенностям.</a:t>
            </a:r>
          </a:p>
          <a:p>
            <a:pPr lvl="0"/>
            <a:r>
              <a:rPr lang="ru-RU" dirty="0" smtClean="0"/>
              <a:t>Предусматривать возможные затруднения детей в определенном виде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i="1" dirty="0" smtClean="0"/>
              <a:t>Коммуникативные умения (установление взаимоотношений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043890" cy="503429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3100" dirty="0" smtClean="0"/>
              <a:t>Вызывать эмоциональное отношение к предметам  окружающего мира.</a:t>
            </a:r>
          </a:p>
          <a:p>
            <a:pPr lvl="0"/>
            <a:r>
              <a:rPr lang="ru-RU" sz="3100" dirty="0" smtClean="0"/>
              <a:t>Стимулировать образное мышление, создавать в процессе руководства разнообразной деятельностью проблемные ситуации, решение которых детьми способствовало бы реализации поставленной задачи.</a:t>
            </a:r>
          </a:p>
          <a:p>
            <a:pPr lvl="0"/>
            <a:r>
              <a:rPr lang="ru-RU" sz="3100" dirty="0" smtClean="0"/>
              <a:t>Создавать в процессе руководства разнообразной деятельностью детей атмосферу сотворчества, вступать с ними в личностно-деловое общение.</a:t>
            </a:r>
          </a:p>
          <a:p>
            <a:endParaRPr lang="ru-RU" sz="3100" dirty="0" smtClean="0"/>
          </a:p>
          <a:p>
            <a:r>
              <a:rPr lang="ru-RU" sz="3100" dirty="0" smtClean="0"/>
              <a:t>Владеть мимикой, жестами, выразительной речью,  использовать данные умения как в прямом, так и в косвенном руководстве.</a:t>
            </a:r>
          </a:p>
          <a:p>
            <a:pPr>
              <a:buNone/>
            </a:pPr>
            <a:r>
              <a:rPr lang="ru-RU" sz="3100" b="1" i="1" dirty="0" smtClean="0"/>
              <a:t> </a:t>
            </a:r>
            <a:endParaRPr lang="ru-RU" sz="31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Организаторские умения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200" dirty="0" smtClean="0"/>
              <a:t>Организовывать разнообразную деятельность детей всей группы, отдельных подгрупп, каждого ребенка.</a:t>
            </a:r>
          </a:p>
          <a:p>
            <a:pPr lvl="0"/>
            <a:r>
              <a:rPr lang="ru-RU" sz="3200" dirty="0" smtClean="0"/>
              <a:t>Быстро и гибко применять знания и опыт при решении практических задач, в руководстве различными видами деятельности.</a:t>
            </a:r>
          </a:p>
          <a:p>
            <a:pPr lvl="0"/>
            <a:r>
              <a:rPr lang="ru-RU" sz="3200" dirty="0" smtClean="0"/>
              <a:t>Заражать детей своей энергией. </a:t>
            </a:r>
          </a:p>
          <a:p>
            <a:pPr>
              <a:buNone/>
            </a:pPr>
            <a:r>
              <a:rPr lang="ru-RU" sz="32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239000" cy="714380"/>
          </a:xfrm>
        </p:spPr>
        <p:txBody>
          <a:bodyPr/>
          <a:lstStyle/>
          <a:p>
            <a:pPr algn="ctr"/>
            <a:r>
              <a:rPr lang="ru-RU" i="1" dirty="0" smtClean="0"/>
              <a:t>Специальные умения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9141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4200" dirty="0" smtClean="0"/>
              <a:t>Уметь петь, танцевать, рисовать, конструировать, лепить.</a:t>
            </a:r>
          </a:p>
          <a:p>
            <a:pPr lvl="0">
              <a:buNone/>
            </a:pPr>
            <a:endParaRPr lang="ru-RU" sz="3900" dirty="0" smtClean="0"/>
          </a:p>
          <a:p>
            <a:pPr lvl="0"/>
            <a:r>
              <a:rPr lang="ru-RU" sz="4200" dirty="0" smtClean="0"/>
              <a:t>Владеть </a:t>
            </a:r>
            <a:r>
              <a:rPr lang="ru-RU" sz="4200" dirty="0" err="1" smtClean="0"/>
              <a:t>кукловождением</a:t>
            </a:r>
            <a:r>
              <a:rPr lang="ru-RU" sz="4200" dirty="0" smtClean="0"/>
              <a:t>,  уметь изготовить нужный материал, костюмы, сделать декорации и т.д.</a:t>
            </a:r>
          </a:p>
          <a:p>
            <a:pPr>
              <a:buNone/>
            </a:pPr>
            <a:r>
              <a:rPr lang="ru-RU" sz="3900" b="1" dirty="0" smtClean="0"/>
              <a:t> </a:t>
            </a:r>
            <a:endParaRPr lang="ru-RU" sz="39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217</TotalTime>
  <Words>189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Педчас-практикум «Поразмышляем о профессии» </vt:lpstr>
      <vt:lpstr>Слайд 2</vt:lpstr>
      <vt:lpstr>              Гностические умения (связанные с познанием ребенка) </vt:lpstr>
      <vt:lpstr>    Конструктивные умения (проектирование развития личности отдельного ребенка, группы детей в целом)</vt:lpstr>
      <vt:lpstr>Коммуникативные умения (установление взаимоотношений</vt:lpstr>
      <vt:lpstr>Организаторские умения</vt:lpstr>
      <vt:lpstr>Специальные умения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Педчас  </dc:title>
  <dc:creator>USER</dc:creator>
  <cp:lastModifiedBy>USER</cp:lastModifiedBy>
  <cp:revision>13</cp:revision>
  <dcterms:created xsi:type="dcterms:W3CDTF">2010-02-01T09:24:34Z</dcterms:created>
  <dcterms:modified xsi:type="dcterms:W3CDTF">2010-02-03T07:47:39Z</dcterms:modified>
</cp:coreProperties>
</file>