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7" r:id="rId9"/>
    <p:sldId id="266" r:id="rId10"/>
    <p:sldId id="270" r:id="rId11"/>
    <p:sldId id="271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8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04.olx.ru/ui/3/17/67/58231067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49/79/49079084_S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s46.radikal.ru/i111/0911/f4/767ec406cccd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forum.detochka.ru/uploads/post-1953-1235049044.jpg" TargetMode="External"/><Relationship Id="rId7" Type="http://schemas.openxmlformats.org/officeDocument/2006/relationships/hyperlink" Target="http://stat17.privet.ru/lr/091d7f1902d66273a7d24150c008f853" TargetMode="External"/><Relationship Id="rId12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hyperlink" Target="http://www.flowersweb.info/upload/iblock/3b87a374bf05212831dde204637f56cb.jpg" TargetMode="External"/><Relationship Id="rId5" Type="http://schemas.openxmlformats.org/officeDocument/2006/relationships/hyperlink" Target="http://otvetin.ru/uploads/posts/2010-05/1274590710_xavortiya1.jpg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http://media.damochka.ru/images/dnevnik/812/604812/5.127377873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verytiksi.ru/_nw/4/87145.gif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freemarket.kiev.ua/images_message/8/2658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inghome.ru/data/products/img/425_photo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rg.foto.radikal.ru/0707/aa/8b7a0bdcfe1b.jpg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rg.foto.radikal.ru/0707/aa/8b7a0bdcfe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alta-d.ru/encyclopedia/images/301002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05177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Комнатные растения.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ухода за комнатными растениями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5360640" cy="625624"/>
          </a:xfrm>
        </p:spPr>
        <p:txBody>
          <a:bodyPr/>
          <a:lstStyle/>
          <a:p>
            <a:r>
              <a:rPr lang="ru-RU" dirty="0" smtClean="0"/>
              <a:t>Окружающий мир 2 класс</a:t>
            </a:r>
            <a:endParaRPr lang="ru-RU" dirty="0"/>
          </a:p>
        </p:txBody>
      </p:sp>
      <p:pic>
        <p:nvPicPr>
          <p:cNvPr id="9218" name="Picture 2" descr="http://kilat.ru/cvety/buket/buket-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57492"/>
            <a:ext cx="2952328" cy="367283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16 из 2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45165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а 15 из 28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28227">
            <a:off x="3495365" y="1397885"/>
            <a:ext cx="4762500" cy="356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Картинка 115 из 83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81128"/>
            <a:ext cx="2627964" cy="19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im0-tub.yandex.net/i?id=108482711-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301208"/>
            <a:ext cx="1644774" cy="131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2-tub.yandex.net/i?id=117381942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5"/>
            <a:ext cx="2371855" cy="316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16216" y="35010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антуриум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Картинка 27 из 188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2448272" cy="306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07904" y="38610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маранта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Картинка 48 из 188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509120"/>
            <a:ext cx="169794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44208" y="60932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хавортия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172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ребуция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62732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красула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4928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акалифа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Картинка 63 из 1885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Картинка 71 из 1885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725144"/>
            <a:ext cx="280831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6" name="Picture 14" descr="Картинка 124 из 1885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501008"/>
            <a:ext cx="2448272" cy="207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Вставь пропущенные слова в предложения. 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Большинство комнатных растений надо ставить ближе к _______________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Вода для полива должна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быть_______________температуры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Лейку при поливе надо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держать_____________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над горшком, чтобы почва не разбрызгивалась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Рыхлить почву нужно только на ____________________ и только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по____________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Многие растения нужно __________________ водой с помощью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специального__________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Один раз в месяц нужно ______________________ гладкие крупные листья растений 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79512" y="476250"/>
            <a:ext cx="8424936" cy="3311525"/>
          </a:xfrm>
          <a:prstGeom prst="rect">
            <a:avLst/>
          </a:prstGeom>
          <a:noFill/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 cap="rnd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урок, ребята!</a:t>
            </a:r>
          </a:p>
        </p:txBody>
      </p:sp>
      <p:pic>
        <p:nvPicPr>
          <p:cNvPr id="17417" name="Picture 9" descr="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2241870" cy="285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n_blu0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4" y="2348880"/>
            <a:ext cx="2175891" cy="404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5-tub.yandex.net/i?id=9518620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2232248" cy="17858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Картинка 13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933700" cy="3810000"/>
          </a:xfrm>
          <a:prstGeom prst="rect">
            <a:avLst/>
          </a:prstGeom>
          <a:noFill/>
        </p:spPr>
      </p:pic>
      <p:pic>
        <p:nvPicPr>
          <p:cNvPr id="7174" name="Picture 6" descr="http://im2-tub.yandex.net/i?id=109674075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2088232" cy="180870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8" name="Picture 10" descr="http://im4-tub.yandex.net/i?id=78984310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0968"/>
            <a:ext cx="1028700" cy="1028701"/>
          </a:xfrm>
          <a:prstGeom prst="rect">
            <a:avLst/>
          </a:prstGeom>
          <a:noFill/>
        </p:spPr>
      </p:pic>
      <p:pic>
        <p:nvPicPr>
          <p:cNvPr id="7180" name="Picture 12" descr="http://im5-tub.yandex.net/i?id=165485602-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4871" y="4797152"/>
            <a:ext cx="2438207" cy="173925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82" name="Picture 14" descr="http://im3-tub.yandex.net/i?id=56767852-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348880"/>
            <a:ext cx="2088232" cy="190232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3-tub.yandex.net/i?id=10690369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013176"/>
            <a:ext cx="1656184" cy="1233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im7-tub.yandex.net/i?id=4510467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580878" cy="1944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://im5-tub.yandex.net/i?id=177620819-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2376264" cy="1778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http://im7-tub.yandex.net/i?id=551471-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2868847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http://im7-tub.yandex.net/i?id=37463280-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664296" cy="2007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6" name="Picture 12" descr="http://im6-tub.yandex.net/i?id=14761140-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2664296" cy="2007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8" name="Picture 14" descr="http://im6-tub.yandex.net/i?id=87865416-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492896"/>
            <a:ext cx="2376264" cy="1778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Свёкла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тополь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полынь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чёрная смородина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черёмуха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ячмень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незабудка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капуста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Культурные растения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052736"/>
          <a:ext cx="8964488" cy="58093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9274"/>
                <a:gridCol w="1936521"/>
                <a:gridCol w="1792898"/>
                <a:gridCol w="1846701"/>
                <a:gridCol w="1739094"/>
              </a:tblGrid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Овощные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Плодовые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Зерновые 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/>
                        <a:t>Декора-тивные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/>
                        <a:t>Прядиль-ные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редис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смородина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рожь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тюльпаны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астры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картофель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яблоня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гречиха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Гладиолусы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лён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огурцы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малина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свёкла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+mn-ea"/>
                          <a:cs typeface="+mn-cs"/>
                        </a:rPr>
                        <a:t>Пионы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 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пшеница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груша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овёс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Георгины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 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9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чеснок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слива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ячмень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+mn-ea"/>
                          <a:cs typeface="+mn-cs"/>
                        </a:rPr>
                        <a:t>хлопчатник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 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3"/>
          <p:cNvSpPr>
            <a:spLocks noChangeArrowheads="1" noChangeShapeType="1" noTextEdit="1"/>
          </p:cNvSpPr>
          <p:nvPr/>
        </p:nvSpPr>
        <p:spPr bwMode="auto">
          <a:xfrm>
            <a:off x="1979613" y="836613"/>
            <a:ext cx="5976937" cy="210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</a:p>
        </p:txBody>
      </p:sp>
      <p:pic>
        <p:nvPicPr>
          <p:cNvPr id="8195" name="Picture 14" descr="Анимированн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68570">
            <a:off x="4993625" y="4416986"/>
            <a:ext cx="1826874" cy="21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5" descr="Web мастеру фото формата jpeg jpg и gif графика для web дизайна: Природа, цветы, дерев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30164">
            <a:off x="3020096" y="4299499"/>
            <a:ext cx="1754788" cy="2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6" descr="Web мастеру фото формата jpeg jpg и gif графика для web дизайна: Природа, цветы, дерев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4281">
            <a:off x="3818905" y="3155767"/>
            <a:ext cx="1950905" cy="16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0 из 2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876"/>
            <a:ext cx="6768752" cy="68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Картинка 59 из 585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56992"/>
            <a:ext cx="20149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Картинка 77 из 5857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620688"/>
            <a:ext cx="1512168" cy="186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m2-tub.yandex.net/i?id=87702006-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653136"/>
            <a:ext cx="2376264" cy="177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im3-tub.yandex.net/i?id=111854267-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157192"/>
            <a:ext cx="102870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а 59 из 585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1368152" cy="1026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0" descr="http://im3-tub.yandex.net/i?id=111854267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1172716" cy="1541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8" descr="http://im2-tub.yandex.net/i?id=87702006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1635993" cy="1224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8" name="Picture 12" descr="http://im7-tub.yandex.net/i?id=69212983-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4664"/>
            <a:ext cx="2880320" cy="21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0" name="Picture 14" descr="http://im2-tub.yandex.net/i?id=91733159-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3" y="4365104"/>
            <a:ext cx="2904751" cy="216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2" name="Picture 16" descr="http://im7-tub.yandex.net/i?id=63175383-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7"/>
            <a:ext cx="2958122" cy="222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94" name="Picture 18" descr="http://im0-tub.yandex.net/i?id=87750942-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4664"/>
            <a:ext cx="3200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7139136" cy="1584176"/>
          </a:xfrm>
        </p:spPr>
        <p:txBody>
          <a:bodyPr>
            <a:normAutofit/>
          </a:bodyPr>
          <a:lstStyle/>
          <a:p>
            <a:pPr algn="ctr">
              <a:buClr>
                <a:srgbClr val="800080"/>
              </a:buCl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    Растения не только украшают жилище человека, но и очищают воздух в помещении.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0180" name="Picture 4" descr="file11_20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 bwMode="auto">
          <a:xfrm>
            <a:off x="7452320" y="620688"/>
            <a:ext cx="1331640" cy="165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169047" cy="387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Картинка 57 из 51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08920"/>
            <a:ext cx="50006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Комнатные растения. Правила ухода за комнатными растениями</vt:lpstr>
      <vt:lpstr>Слайд 2</vt:lpstr>
      <vt:lpstr>Слайд 3</vt:lpstr>
      <vt:lpstr>ПРОВЕРЬ СЕБЯ</vt:lpstr>
      <vt:lpstr>Культурные растения</vt:lpstr>
      <vt:lpstr>Слайд 6</vt:lpstr>
      <vt:lpstr>Слайд 7</vt:lpstr>
      <vt:lpstr>Слайд 8</vt:lpstr>
      <vt:lpstr>Слайд 9</vt:lpstr>
      <vt:lpstr>Слайд 10</vt:lpstr>
      <vt:lpstr>Слайд 11</vt:lpstr>
      <vt:lpstr> Вставь пропущенные слова в предложения.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2011-01-28T23:08:07Z</dcterms:modified>
</cp:coreProperties>
</file>