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E933F2-2C47-48FA-97A7-281BAF987BAC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93BF13-D3E3-4629-9583-66A816E0A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CB77-7F1C-4552-BBA6-75F30A2BC7E3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691A-C10C-43EB-9D01-A72A526EA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5362-6904-4DC6-8B30-37198779486B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BF54-456D-4C39-BD71-9898FAB7D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FE58-381C-4EE9-9A18-977E44A2045A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6875-8D16-4BD7-855A-9D69F388F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B1B9F-5C21-47D7-A775-A3C91379097C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5CBDE-BFDE-4363-9FDF-5196C3250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1E82-B008-431E-B253-E28E735CDF29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8CDC-D42B-4088-B5E5-2CABABFBD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43E4-88AF-47DF-B7DC-86272613C20A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4D9D-3012-4303-A619-9A4CC3272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0B7DD-3F21-455A-BCC4-B4FBE8C73791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0AF62-6396-4EAA-B1E9-492F8B7D1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78B0-4B15-4F01-B41B-01D1FD83153F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7C2D9-9126-41A8-BAFF-C8EFA0920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BFF6-071B-4A64-A929-1752CCAD4B05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AB5CC-46C4-4BEA-9D77-D55FB1120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115A-9987-4B52-8099-E6D22D72CBB8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351F-6354-4FDC-874B-188467D9A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4830-C3DD-44EB-8847-4E1429A71324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3D72-001F-4C37-B129-4A17A9C31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A02E21-B929-49DA-AE35-F798A278ABD5}" type="datetimeFigureOut">
              <a:rPr lang="ru-RU"/>
              <a:pPr>
                <a:defRPr/>
              </a:pPr>
              <a:t>17.01.2011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1E2B5D-BCDD-41AD-9E7D-18A11451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5"/>
          <p:cNvSpPr>
            <a:spLocks noChangeArrowheads="1" noChangeShapeType="1" noTextEdit="1"/>
          </p:cNvSpPr>
          <p:nvPr/>
        </p:nvSpPr>
        <p:spPr bwMode="auto">
          <a:xfrm>
            <a:off x="714375" y="733425"/>
            <a:ext cx="7786688" cy="2624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Доброе  утро!</a:t>
            </a:r>
          </a:p>
        </p:txBody>
      </p:sp>
      <p:pic>
        <p:nvPicPr>
          <p:cNvPr id="14338" name="Picture 4" descr="bino1"/>
          <p:cNvPicPr>
            <a:picLocks noChangeAspect="1" noChangeArrowheads="1"/>
          </p:cNvPicPr>
          <p:nvPr/>
        </p:nvPicPr>
        <p:blipFill>
          <a:blip r:embed="rId2"/>
          <a:srcRect b="14333"/>
          <a:stretch>
            <a:fillRect/>
          </a:stretch>
        </p:blipFill>
        <p:spPr bwMode="auto">
          <a:xfrm>
            <a:off x="357188" y="3500438"/>
            <a:ext cx="238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7" descr="bino2"/>
          <p:cNvPicPr>
            <a:picLocks noChangeAspect="1" noChangeArrowheads="1"/>
          </p:cNvPicPr>
          <p:nvPr/>
        </p:nvPicPr>
        <p:blipFill>
          <a:blip r:embed="rId3"/>
          <a:srcRect b="14333"/>
          <a:stretch>
            <a:fillRect/>
          </a:stretch>
        </p:blipFill>
        <p:spPr bwMode="auto">
          <a:xfrm>
            <a:off x="6357938" y="3500438"/>
            <a:ext cx="238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http://www.biznes-senator.ekatr.ru/lineyka_1.jpg"/>
          <p:cNvPicPr>
            <a:picLocks noChangeAspect="1" noChangeArrowheads="1"/>
          </p:cNvPicPr>
          <p:nvPr/>
        </p:nvPicPr>
        <p:blipFill>
          <a:blip r:embed="rId2"/>
          <a:srcRect l="8192" t="19659" r="11250" b="63487"/>
          <a:stretch>
            <a:fillRect/>
          </a:stretch>
        </p:blipFill>
        <p:spPr bwMode="auto">
          <a:xfrm>
            <a:off x="0" y="2428875"/>
            <a:ext cx="8929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Схема"/>
          <p:cNvPicPr>
            <a:picLocks noChangeAspect="1" noChangeArrowheads="1"/>
          </p:cNvPicPr>
          <p:nvPr/>
        </p:nvPicPr>
        <p:blipFill>
          <a:blip r:embed="rId2"/>
          <a:srcRect l="27274" t="82973" r="47401"/>
          <a:stretch>
            <a:fillRect/>
          </a:stretch>
        </p:blipFill>
        <p:spPr bwMode="auto">
          <a:xfrm>
            <a:off x="357188" y="1214438"/>
            <a:ext cx="17859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Схема"/>
          <p:cNvPicPr>
            <a:picLocks noChangeAspect="1" noChangeArrowheads="1"/>
          </p:cNvPicPr>
          <p:nvPr/>
        </p:nvPicPr>
        <p:blipFill>
          <a:blip r:embed="rId2"/>
          <a:srcRect l="75974" t="24759" r="3134" b="54366"/>
          <a:stretch>
            <a:fillRect/>
          </a:stretch>
        </p:blipFill>
        <p:spPr bwMode="auto">
          <a:xfrm>
            <a:off x="357188" y="3500438"/>
            <a:ext cx="17859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0313" y="1428750"/>
            <a:ext cx="5980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800000"/>
                </a:solidFill>
                <a:latin typeface="Century Gothic" pitchFamily="34" charset="0"/>
              </a:rPr>
              <a:t>Понравилось, было интересно, </a:t>
            </a:r>
          </a:p>
          <a:p>
            <a:r>
              <a:rPr lang="ru-RU" sz="2800">
                <a:solidFill>
                  <a:srgbClr val="800000"/>
                </a:solidFill>
                <a:latin typeface="Century Gothic" pitchFamily="34" charset="0"/>
              </a:rPr>
              <a:t>хорошее настроение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0" y="3786188"/>
            <a:ext cx="55546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800000"/>
                </a:solidFill>
                <a:latin typeface="Century Gothic" pitchFamily="34" charset="0"/>
              </a:rPr>
              <a:t>Было скучно, ничего не понял,</a:t>
            </a:r>
          </a:p>
          <a:p>
            <a:r>
              <a:rPr lang="ru-RU" sz="2800">
                <a:solidFill>
                  <a:srgbClr val="800000"/>
                </a:solidFill>
                <a:latin typeface="Century Gothic" pitchFamily="34" charset="0"/>
              </a:rPr>
              <a:t>настроение плохое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900" dirty="0">
                <a:solidFill>
                  <a:srgbClr val="002060"/>
                </a:solidFill>
              </a:rPr>
              <a:t>СПАСИБО ЗА УРОК!</a:t>
            </a:r>
          </a:p>
        </p:txBody>
      </p:sp>
      <p:sp>
        <p:nvSpPr>
          <p:cNvPr id="25602" name="WordArt 3"/>
          <p:cNvSpPr>
            <a:spLocks noChangeArrowheads="1" noChangeShapeType="1" noTextEdit="1"/>
          </p:cNvSpPr>
          <p:nvPr/>
        </p:nvSpPr>
        <p:spPr bwMode="auto">
          <a:xfrm>
            <a:off x="357188" y="1571625"/>
            <a:ext cx="8435975" cy="2692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63500">
                  <a:pattFill prst="weave">
                    <a:fgClr>
                      <a:srgbClr val="000000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МОЛОДЦЫ!</a:t>
            </a:r>
          </a:p>
        </p:txBody>
      </p:sp>
      <p:pic>
        <p:nvPicPr>
          <p:cNvPr id="25603" name="Picture 4" descr="4048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789363"/>
            <a:ext cx="302418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8" name="WordArt 10"/>
          <p:cNvSpPr>
            <a:spLocks noChangeArrowheads="1" noChangeShapeType="1" noTextEdit="1"/>
          </p:cNvSpPr>
          <p:nvPr/>
        </p:nvSpPr>
        <p:spPr bwMode="auto">
          <a:xfrm rot="-620102">
            <a:off x="303213" y="1611313"/>
            <a:ext cx="8545512" cy="25098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</a:rPr>
              <a:t>У меня сегодня всё получится!</a:t>
            </a:r>
          </a:p>
        </p:txBody>
      </p:sp>
      <p:pic>
        <p:nvPicPr>
          <p:cNvPr id="15362" name="Picture 2" descr="D:\Ольга\Класс\смайлики\044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3929063"/>
            <a:ext cx="1585913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D:\Ольга\Класс\смайлики\01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525" y="642938"/>
            <a:ext cx="18700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ypo4emy4ka.my1.ru/Risynki/Dla_statei/Zagadki/dumov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8625"/>
            <a:ext cx="4006850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4714875" y="428625"/>
            <a:ext cx="4214813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Дюймовочка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72125" y="2143125"/>
            <a:ext cx="22177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7030A0"/>
                </a:solidFill>
                <a:latin typeface="Century Gothic" pitchFamily="34" charset="0"/>
              </a:rPr>
              <a:t>дюйм</a:t>
            </a:r>
          </a:p>
        </p:txBody>
      </p:sp>
      <p:pic>
        <p:nvPicPr>
          <p:cNvPr id="10242" name="Picture 2" descr="http://innok-nikol.narod.ru/images/clip_image017.png"/>
          <p:cNvPicPr>
            <a:picLocks noChangeAspect="1" noChangeArrowheads="1"/>
          </p:cNvPicPr>
          <p:nvPr/>
        </p:nvPicPr>
        <p:blipFill>
          <a:blip r:embed="rId3"/>
          <a:srcRect l="55090" t="13393" r="10391" b="45821"/>
          <a:stretch>
            <a:fillRect/>
          </a:stretch>
        </p:blipFill>
        <p:spPr bwMode="auto">
          <a:xfrm>
            <a:off x="5143500" y="3214688"/>
            <a:ext cx="28575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diary.ru/userdir/1/7/4/0/174021/252319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00188"/>
            <a:ext cx="507206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63" y="0"/>
            <a:ext cx="5286375" cy="10858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Конёк Горбунок</a:t>
            </a:r>
          </a:p>
        </p:txBody>
      </p:sp>
      <p:pic>
        <p:nvPicPr>
          <p:cNvPr id="4" name="Picture 2" descr="http://mer.kakras.ru/img-mer/arshi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857250"/>
            <a:ext cx="2952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900igr.net/data/tsvet-i-forma/Mery.files/0008-003-Lokot-rasstojanie-ot-loktevogo-sgiba-do-kontsa-vytjanutogo-sredne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3500438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 rot="5400000">
            <a:off x="7003256" y="4641057"/>
            <a:ext cx="2928937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вершок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1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znatok.ua/data/image/fairy_tales/malchik_s_palchi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57188"/>
            <a:ext cx="525780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www.zr.ru/images/article/ready/6/7/7/67782.jpg"/>
          <p:cNvPicPr>
            <a:picLocks noChangeAspect="1" noChangeArrowheads="1"/>
          </p:cNvPicPr>
          <p:nvPr/>
        </p:nvPicPr>
        <p:blipFill>
          <a:blip r:embed="rId2"/>
          <a:srcRect l="21239" r="29204" b="70868"/>
          <a:stretch>
            <a:fillRect/>
          </a:stretch>
        </p:blipFill>
        <p:spPr bwMode="auto">
          <a:xfrm>
            <a:off x="785813" y="214313"/>
            <a:ext cx="72866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214688" y="4071938"/>
            <a:ext cx="2000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entury Gothic" pitchFamily="34" charset="0"/>
              </a:rPr>
              <a:t>Пядь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43188" y="928688"/>
            <a:ext cx="857250" cy="642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14750" y="2786063"/>
            <a:ext cx="2143125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5786438"/>
            <a:ext cx="1336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7030A0"/>
                </a:solidFill>
                <a:latin typeface="Century Gothic" pitchFamily="34" charset="0"/>
              </a:rPr>
              <a:t>Фут</a:t>
            </a:r>
          </a:p>
        </p:txBody>
      </p:sp>
      <p:pic>
        <p:nvPicPr>
          <p:cNvPr id="4" name="Picture 2" descr="http://www.intuit.ru/department/history/ithistory/13/13-01.jpg"/>
          <p:cNvPicPr>
            <a:picLocks noChangeAspect="1" noChangeArrowheads="1"/>
          </p:cNvPicPr>
          <p:nvPr/>
        </p:nvPicPr>
        <p:blipFill>
          <a:blip r:embed="rId2"/>
          <a:srcRect t="4688" b="5270"/>
          <a:stretch>
            <a:fillRect/>
          </a:stretch>
        </p:blipFill>
        <p:spPr bwMode="auto">
          <a:xfrm>
            <a:off x="428625" y="1071563"/>
            <a:ext cx="35591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42875"/>
            <a:ext cx="1344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7030A0"/>
                </a:solidFill>
                <a:latin typeface="Century Gothic" pitchFamily="34" charset="0"/>
              </a:rPr>
              <a:t>Ярд</a:t>
            </a:r>
          </a:p>
        </p:txBody>
      </p:sp>
      <p:pic>
        <p:nvPicPr>
          <p:cNvPr id="6" name="Picture 4" descr="http://www.vokrugsveta.ru/img/cmn/2007/05/12/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428750"/>
            <a:ext cx="4214812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29125" y="285750"/>
            <a:ext cx="2660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7030A0"/>
                </a:solidFill>
                <a:latin typeface="Century Gothic" pitchFamily="34" charset="0"/>
              </a:rPr>
              <a:t>Сажень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57938" y="4929188"/>
            <a:ext cx="25765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7030A0"/>
                </a:solidFill>
                <a:latin typeface="Century Gothic" pitchFamily="34" charset="0"/>
              </a:rPr>
              <a:t>Косая </a:t>
            </a:r>
          </a:p>
          <a:p>
            <a:r>
              <a:rPr lang="ru-RU" sz="4800" b="1" i="1">
                <a:solidFill>
                  <a:srgbClr val="7030A0"/>
                </a:solidFill>
                <a:latin typeface="Century Gothic" pitchFamily="34" charset="0"/>
              </a:rPr>
              <a:t>сажень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nnok-nikol.narod.ru/images/clip_image017.png"/>
          <p:cNvPicPr>
            <a:picLocks noChangeAspect="1" noChangeArrowheads="1"/>
          </p:cNvPicPr>
          <p:nvPr/>
        </p:nvPicPr>
        <p:blipFill>
          <a:blip r:embed="rId2"/>
          <a:srcRect l="25104" r="48222" b="-1964"/>
          <a:stretch>
            <a:fillRect/>
          </a:stretch>
        </p:blipFill>
        <p:spPr bwMode="auto">
          <a:xfrm>
            <a:off x="1928813" y="290513"/>
            <a:ext cx="2143125" cy="567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 rot="5400000">
            <a:off x="-1140619" y="2783682"/>
            <a:ext cx="4357687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локоть</a:t>
            </a:r>
          </a:p>
        </p:txBody>
      </p:sp>
      <p:pic>
        <p:nvPicPr>
          <p:cNvPr id="16389" name="Picture 5" descr="http://www.chancei.ucoz.ru/gnld/12314_46c97d9e2ce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357188"/>
            <a:ext cx="37242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0" y="5786438"/>
            <a:ext cx="2489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7030A0"/>
                </a:solidFill>
                <a:latin typeface="Century Gothic" pitchFamily="34" charset="0"/>
              </a:rPr>
              <a:t>Ладонь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642938" y="723900"/>
            <a:ext cx="7858125" cy="2562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Меры длины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86188" y="3714750"/>
            <a:ext cx="8683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7030A0"/>
                </a:solidFill>
                <a:cs typeface="Arial" charset="0"/>
              </a:rPr>
              <a:t>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3643313"/>
            <a:ext cx="71850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0070C0"/>
                </a:solidFill>
                <a:latin typeface="Century Gothic" pitchFamily="34" charset="0"/>
              </a:rPr>
              <a:t>Сантиметр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5" grpId="0"/>
      <p:bldP spid="5" grpId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202</TotalTime>
  <Words>21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Franklin Gothic Book</vt:lpstr>
      <vt:lpstr>Arial</vt:lpstr>
      <vt:lpstr>Franklin Gothic Medium</vt:lpstr>
      <vt:lpstr>Wingdings 2</vt:lpstr>
      <vt:lpstr>Calibri</vt:lpstr>
      <vt:lpstr>Century Gothic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Илья</cp:lastModifiedBy>
  <cp:revision>19</cp:revision>
  <dcterms:created xsi:type="dcterms:W3CDTF">2010-01-15T11:55:36Z</dcterms:created>
  <dcterms:modified xsi:type="dcterms:W3CDTF">2011-01-17T15:58:23Z</dcterms:modified>
</cp:coreProperties>
</file>