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1571636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Black" pitchFamily="34" charset="0"/>
              </a:rPr>
              <a:t>Animals are our friends,</a:t>
            </a:r>
            <a:br>
              <a:rPr lang="en-US" sz="4800" dirty="0" smtClean="0">
                <a:latin typeface="Arial Black" pitchFamily="34" charset="0"/>
              </a:rPr>
            </a:br>
            <a:r>
              <a:rPr lang="en-US" sz="4800" dirty="0" smtClean="0">
                <a:latin typeface="Arial Black" pitchFamily="34" charset="0"/>
              </a:rPr>
              <a:t>aren’t they?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2643206" cy="3297251"/>
          </a:xfrm>
          <a:prstGeom prst="rect">
            <a:avLst/>
          </a:prstGeom>
          <a:noFill/>
        </p:spPr>
      </p:pic>
      <p:pic>
        <p:nvPicPr>
          <p:cNvPr id="5" name="Picture 6" descr="кошка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43702" y="3357562"/>
            <a:ext cx="2071670" cy="3214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8" descr="соба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214677" y="2260590"/>
            <a:ext cx="3214711" cy="245429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ial Black" pitchFamily="34" charset="0"/>
              </a:rPr>
              <a:t>Birds</a:t>
            </a:r>
            <a:endParaRPr lang="ru-RU" sz="6600" dirty="0">
              <a:latin typeface="Arial Black" pitchFamily="34" charset="0"/>
            </a:endParaRPr>
          </a:p>
        </p:txBody>
      </p:sp>
      <p:pic>
        <p:nvPicPr>
          <p:cNvPr id="4" name="Picture 6" descr="петух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86050" y="1857364"/>
            <a:ext cx="3786214" cy="3952875"/>
          </a:xfrm>
          <a:noFill/>
          <a:ln>
            <a:solidFill>
              <a:srgbClr val="00FF00"/>
            </a:solidFill>
          </a:ln>
        </p:spPr>
      </p:pic>
      <p:sp>
        <p:nvSpPr>
          <p:cNvPr id="5" name="Овал 4"/>
          <p:cNvSpPr/>
          <p:nvPr/>
        </p:nvSpPr>
        <p:spPr>
          <a:xfrm>
            <a:off x="857224" y="2357430"/>
            <a:ext cx="242889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beak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1357290" y="4143380"/>
            <a:ext cx="278608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feathers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4643438" y="5357826"/>
            <a:ext cx="257176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claws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6215074" y="2786058"/>
            <a:ext cx="250033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tail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6000728" y="4286256"/>
            <a:ext cx="314327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wings</a:t>
            </a:r>
            <a:endParaRPr lang="ru-RU" sz="28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3000364" y="3071810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500430" y="4000504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V="1">
            <a:off x="5000628" y="514351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5929322" y="328612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5429256" y="4143380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 pitchFamily="34" charset="0"/>
              </a:rPr>
              <a:t>Fish</a:t>
            </a:r>
            <a:endParaRPr lang="ru-RU" sz="6600" dirty="0">
              <a:latin typeface="Arial Black" pitchFamily="34" charset="0"/>
            </a:endParaRPr>
          </a:p>
        </p:txBody>
      </p:sp>
      <p:pic>
        <p:nvPicPr>
          <p:cNvPr id="6" name="Picture 4" descr="aquariu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1214422"/>
            <a:ext cx="7929618" cy="4857784"/>
          </a:xfrm>
          <a:noFill/>
          <a:ln/>
        </p:spPr>
      </p:pic>
      <p:sp>
        <p:nvSpPr>
          <p:cNvPr id="7" name="Овал 6"/>
          <p:cNvSpPr/>
          <p:nvPr/>
        </p:nvSpPr>
        <p:spPr>
          <a:xfrm>
            <a:off x="6429388" y="2571744"/>
            <a:ext cx="242889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scales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4000496" y="3214686"/>
            <a:ext cx="278608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fins</a:t>
            </a:r>
            <a:endParaRPr lang="ru-RU" sz="2800" dirty="0"/>
          </a:p>
        </p:txBody>
      </p:sp>
      <p:cxnSp>
        <p:nvCxnSpPr>
          <p:cNvPr id="10" name="Прямая со стрелкой 9"/>
          <p:cNvCxnSpPr>
            <a:stCxn id="8" idx="4"/>
          </p:cNvCxnSpPr>
          <p:nvPr/>
        </p:nvCxnSpPr>
        <p:spPr>
          <a:xfrm rot="16200000" flipH="1">
            <a:off x="5161363" y="4446991"/>
            <a:ext cx="64294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4"/>
          </p:cNvCxnSpPr>
          <p:nvPr/>
        </p:nvCxnSpPr>
        <p:spPr>
          <a:xfrm rot="5400000">
            <a:off x="6607983" y="4107661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 pitchFamily="34" charset="0"/>
              </a:rPr>
              <a:t>Reptiles</a:t>
            </a:r>
            <a:endParaRPr lang="ru-RU" sz="6600" dirty="0">
              <a:latin typeface="Arial Black" pitchFamily="34" charset="0"/>
            </a:endParaRPr>
          </a:p>
        </p:txBody>
      </p:sp>
      <p:pic>
        <p:nvPicPr>
          <p:cNvPr id="4" name="Picture 6" descr="tortpe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57229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072198" y="1428736"/>
            <a:ext cx="235745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shell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5214942" y="221455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 pitchFamily="34" charset="0"/>
              </a:rPr>
              <a:t>Mammals</a:t>
            </a:r>
            <a:endParaRPr lang="ru-RU" sz="6600" dirty="0">
              <a:latin typeface="Arial Black" pitchFamily="34" charset="0"/>
            </a:endParaRPr>
          </a:p>
        </p:txBody>
      </p:sp>
      <p:pic>
        <p:nvPicPr>
          <p:cNvPr id="6" name="Picture 8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38" y="2000240"/>
            <a:ext cx="7286675" cy="3857652"/>
          </a:xfrm>
          <a:noFill/>
          <a:ln/>
        </p:spPr>
      </p:pic>
      <p:sp>
        <p:nvSpPr>
          <p:cNvPr id="7" name="Овал 6"/>
          <p:cNvSpPr/>
          <p:nvPr/>
        </p:nvSpPr>
        <p:spPr>
          <a:xfrm>
            <a:off x="1000100" y="1571612"/>
            <a:ext cx="328614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fur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357554" y="250030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Black" pitchFamily="34" charset="0"/>
              </a:rPr>
              <a:t>Insects</a:t>
            </a:r>
            <a:endParaRPr lang="ru-RU" sz="6600" dirty="0">
              <a:latin typeface="Arial Black" pitchFamily="34" charset="0"/>
            </a:endParaRPr>
          </a:p>
        </p:txBody>
      </p:sp>
      <p:pic>
        <p:nvPicPr>
          <p:cNvPr id="2053" name="Picture 5" descr="C:\Documents and Settings\409-Teacher\Local Settings\Temporary Internet Files\Content.IE5\O32UHQE6\MP900406787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929486" cy="4643470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357818" y="2143116"/>
            <a:ext cx="321471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 legs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6215074" y="4429132"/>
            <a:ext cx="257176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wings</a:t>
            </a:r>
            <a:endParaRPr lang="ru-RU" sz="2800" dirty="0"/>
          </a:p>
        </p:txBody>
      </p:sp>
      <p:cxnSp>
        <p:nvCxnSpPr>
          <p:cNvPr id="13" name="Прямая со стрелкой 12"/>
          <p:cNvCxnSpPr>
            <a:stCxn id="10" idx="3"/>
          </p:cNvCxnSpPr>
          <p:nvPr/>
        </p:nvCxnSpPr>
        <p:spPr>
          <a:xfrm rot="5400000">
            <a:off x="3835953" y="2436483"/>
            <a:ext cx="1371374" cy="2613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571736" y="4071942"/>
            <a:ext cx="392909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Arial Black" pitchFamily="34" charset="0"/>
              </a:rPr>
              <a:t>My </a:t>
            </a:r>
            <a:r>
              <a:rPr lang="en-US" sz="4900" dirty="0" err="1" smtClean="0">
                <a:latin typeface="Arial Black" pitchFamily="34" charset="0"/>
              </a:rPr>
              <a:t>favourite</a:t>
            </a:r>
            <a:r>
              <a:rPr lang="en-US" sz="4900" dirty="0" smtClean="0">
                <a:latin typeface="Arial Black" pitchFamily="34" charset="0"/>
              </a:rPr>
              <a:t> animal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My </a:t>
            </a:r>
            <a:r>
              <a:rPr lang="en-US" sz="2800" dirty="0" err="1" smtClean="0">
                <a:latin typeface="Comic Sans MS" pitchFamily="66" charset="0"/>
              </a:rPr>
              <a:t>favourite</a:t>
            </a:r>
            <a:r>
              <a:rPr lang="en-US" sz="2800" dirty="0" smtClean="0">
                <a:latin typeface="Comic Sans MS" pitchFamily="66" charset="0"/>
              </a:rPr>
              <a:t> animal is </a:t>
            </a:r>
            <a:r>
              <a:rPr lang="en-US" sz="2800" u="sng" dirty="0" smtClean="0">
                <a:latin typeface="Comic Sans MS" pitchFamily="66" charset="0"/>
              </a:rPr>
              <a:t>a kangaroo. </a:t>
            </a:r>
            <a:endParaRPr lang="ru-RU" sz="2800" u="sng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It lives </a:t>
            </a:r>
            <a:r>
              <a:rPr lang="en-US" sz="2800" u="sng" dirty="0" smtClean="0">
                <a:latin typeface="Comic Sans MS" pitchFamily="66" charset="0"/>
              </a:rPr>
              <a:t>in Australia.</a:t>
            </a:r>
            <a:endParaRPr lang="ru-RU" sz="2800" u="sng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It has got </a:t>
            </a:r>
            <a:r>
              <a:rPr lang="en-US" sz="2800" u="sng" dirty="0" smtClean="0">
                <a:latin typeface="Comic Sans MS" pitchFamily="66" charset="0"/>
              </a:rPr>
              <a:t>a big body, a </a:t>
            </a:r>
            <a:r>
              <a:rPr lang="en-US" sz="2800" u="sng" dirty="0" smtClean="0">
                <a:latin typeface="Comic Sans MS" pitchFamily="66" charset="0"/>
              </a:rPr>
              <a:t>small </a:t>
            </a:r>
            <a:r>
              <a:rPr lang="en-US" sz="2800" u="sng" dirty="0" smtClean="0">
                <a:latin typeface="Comic Sans MS" pitchFamily="66" charset="0"/>
              </a:rPr>
              <a:t>head</a:t>
            </a:r>
            <a:r>
              <a:rPr lang="en-US" sz="2800" u="sng" dirty="0" smtClean="0">
                <a:latin typeface="Comic Sans MS" pitchFamily="66" charset="0"/>
              </a:rPr>
              <a:t>,</a:t>
            </a:r>
            <a:endParaRPr lang="ru-RU" sz="28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u="sng" dirty="0" smtClean="0">
                <a:latin typeface="Comic Sans MS" pitchFamily="66" charset="0"/>
              </a:rPr>
              <a:t> </a:t>
            </a:r>
            <a:r>
              <a:rPr lang="en-US" sz="2800" u="sng" dirty="0" smtClean="0">
                <a:latin typeface="Comic Sans MS" pitchFamily="66" charset="0"/>
              </a:rPr>
              <a:t>two ears and a long tail.</a:t>
            </a:r>
            <a:endParaRPr lang="ru-RU" sz="2800" u="sng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It has got </a:t>
            </a:r>
            <a:r>
              <a:rPr lang="en-US" sz="2800" u="sng" dirty="0" smtClean="0">
                <a:latin typeface="Comic Sans MS" pitchFamily="66" charset="0"/>
              </a:rPr>
              <a:t>fur</a:t>
            </a:r>
            <a:r>
              <a:rPr lang="en-US" sz="2800" dirty="0" smtClean="0">
                <a:latin typeface="Comic Sans MS" pitchFamily="66" charset="0"/>
              </a:rPr>
              <a:t> on its body, too. It has got a </a:t>
            </a:r>
            <a:r>
              <a:rPr lang="en-US" sz="2800" u="sng" dirty="0" smtClean="0">
                <a:latin typeface="Comic Sans MS" pitchFamily="66" charset="0"/>
              </a:rPr>
              <a:t>pocket</a:t>
            </a:r>
            <a:r>
              <a:rPr lang="en-US" sz="2800" dirty="0" smtClean="0">
                <a:latin typeface="Comic Sans MS" pitchFamily="66" charset="0"/>
              </a:rPr>
              <a:t> to carry babies!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It can </a:t>
            </a:r>
            <a:r>
              <a:rPr lang="en-US" sz="2800" u="sng" dirty="0" smtClean="0">
                <a:latin typeface="Comic Sans MS" pitchFamily="66" charset="0"/>
              </a:rPr>
              <a:t>run and jump </a:t>
            </a:r>
            <a:r>
              <a:rPr lang="en-US" sz="2800" dirty="0" smtClean="0">
                <a:latin typeface="Comic Sans MS" pitchFamily="66" charset="0"/>
              </a:rPr>
              <a:t>very fast!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I like this </a:t>
            </a:r>
            <a:r>
              <a:rPr lang="en-US" sz="2800" dirty="0" smtClean="0">
                <a:latin typeface="Comic Sans MS" pitchFamily="66" charset="0"/>
              </a:rPr>
              <a:t>animal </a:t>
            </a:r>
            <a:r>
              <a:rPr lang="en-US" sz="2800" dirty="0" smtClean="0">
                <a:latin typeface="Comic Sans MS" pitchFamily="66" charset="0"/>
              </a:rPr>
              <a:t>because </a:t>
            </a:r>
            <a:r>
              <a:rPr lang="en-US" sz="2800" u="sng" dirty="0" smtClean="0">
                <a:latin typeface="Comic Sans MS" pitchFamily="66" charset="0"/>
              </a:rPr>
              <a:t>it is funny but very strong.</a:t>
            </a:r>
            <a:endParaRPr lang="ru-RU" sz="2800" u="sng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" name="Рисунок 3" descr="C:\Documents and Settings\409-Teacher\Рабочий стол\DSC012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785794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98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Animals are our friends, aren’t they?</vt:lpstr>
      <vt:lpstr>Birds</vt:lpstr>
      <vt:lpstr>Fish</vt:lpstr>
      <vt:lpstr>Reptiles</vt:lpstr>
      <vt:lpstr>Mammals</vt:lpstr>
      <vt:lpstr>Insects</vt:lpstr>
      <vt:lpstr>My favourite animal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are our friends, aren’t they?</dc:title>
  <cp:lastModifiedBy>409-Teacher</cp:lastModifiedBy>
  <cp:revision>14</cp:revision>
  <dcterms:modified xsi:type="dcterms:W3CDTF">2010-11-22T17:41:10Z</dcterms:modified>
</cp:coreProperties>
</file>