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3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41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4BE55-40F3-4AD5-855B-296DE01326D1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A6DAF-2164-44A0-A6CE-664A9432DB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1C48-5AEF-48B3-A3B8-35D190717528}" type="datetimeFigureOut">
              <a:rPr lang="ru-RU" smtClean="0"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0DC27-1AD3-4B24-82FA-D8FC1115AF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00636"/>
            <a:ext cx="5486400" cy="128588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Осторожно обращайтесь с огнем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8827" b="8827"/>
          <a:stretch>
            <a:fillRect/>
          </a:stretch>
        </p:blipFill>
        <p:spPr bwMode="auto">
          <a:xfrm>
            <a:off x="2357422" y="214290"/>
            <a:ext cx="4779976" cy="4857784"/>
          </a:xfrm>
          <a:prstGeom prst="ellips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3042" y="5214950"/>
            <a:ext cx="5715040" cy="14287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 ломай ветви деревьев и кустарников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00" r="400"/>
          <a:stretch>
            <a:fillRect/>
          </a:stretch>
        </p:blipFill>
        <p:spPr bwMode="auto">
          <a:xfrm rot="10800000">
            <a:off x="2428860" y="214290"/>
            <a:ext cx="4779962" cy="4714908"/>
          </a:xfrm>
          <a:prstGeom prst="ellips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1714480" y="5357826"/>
            <a:ext cx="5486400" cy="1143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повреждай кору деревьев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385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497" b="15497"/>
          <a:stretch>
            <a:fillRect/>
          </a:stretch>
        </p:blipFill>
        <p:spPr bwMode="auto">
          <a:xfrm>
            <a:off x="2285984" y="357166"/>
            <a:ext cx="4279910" cy="4714908"/>
          </a:xfrm>
          <a:prstGeom prst="ellips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1714480" y="5357826"/>
            <a:ext cx="5486400" cy="1143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сбивай грибы, даже несъедобные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385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752" r="2752"/>
          <a:stretch>
            <a:fillRect/>
          </a:stretch>
        </p:blipFill>
        <p:spPr bwMode="auto">
          <a:xfrm>
            <a:off x="2286000" y="285728"/>
            <a:ext cx="4279900" cy="4786335"/>
          </a:xfrm>
          <a:prstGeom prst="ellips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1714480" y="5357826"/>
            <a:ext cx="5486400" cy="114300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обрывай в лесу паутину, не убивай пауков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385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960" r="1960"/>
          <a:stretch>
            <a:fillRect/>
          </a:stretch>
        </p:blipFill>
        <p:spPr bwMode="auto">
          <a:xfrm>
            <a:off x="2357422" y="285728"/>
            <a:ext cx="4143404" cy="4429156"/>
          </a:xfrm>
          <a:prstGeom prst="ellips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1714480" y="5072074"/>
            <a:ext cx="5486400" cy="121444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лови бабочек, шмелей, стрекоз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385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808" r="808"/>
          <a:stretch>
            <a:fillRect/>
          </a:stretch>
        </p:blipFill>
        <p:spPr bwMode="auto">
          <a:xfrm>
            <a:off x="2285984" y="285728"/>
            <a:ext cx="4279900" cy="4572032"/>
          </a:xfrm>
          <a:prstGeom prst="ellips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10800000" flipV="1">
            <a:off x="1857356" y="4929198"/>
            <a:ext cx="5286412" cy="121444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разоряйте птичьи гнезда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786454"/>
            <a:ext cx="5486400" cy="3857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324" r="2324"/>
          <a:stretch>
            <a:fillRect/>
          </a:stretch>
        </p:blipFill>
        <p:spPr bwMode="auto">
          <a:xfrm>
            <a:off x="2286000" y="285750"/>
            <a:ext cx="4279900" cy="4429125"/>
          </a:xfrm>
          <a:prstGeom prst="ellipse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5B3D7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Не повреждай кору деревьев</vt:lpstr>
      <vt:lpstr>Не сбивай грибы, даже несъедобные</vt:lpstr>
      <vt:lpstr>Не обрывай в лесу паутину, не убивай пауков</vt:lpstr>
      <vt:lpstr>Не лови бабочек, шмелей, стрекоз</vt:lpstr>
      <vt:lpstr>Не разоряйте птичьи гнезда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4</cp:revision>
  <dcterms:created xsi:type="dcterms:W3CDTF">2011-01-15T16:34:24Z</dcterms:created>
  <dcterms:modified xsi:type="dcterms:W3CDTF">2011-01-15T17:08:52Z</dcterms:modified>
</cp:coreProperties>
</file>