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</p:sldMasterIdLst>
  <p:sldIdLst>
    <p:sldId id="263" r:id="rId19"/>
    <p:sldId id="264" r:id="rId20"/>
    <p:sldId id="265" r:id="rId21"/>
    <p:sldId id="256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9095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05395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60453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87304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49337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90036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88612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99879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93144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86865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44984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1984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13867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78658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1978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7200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48786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22344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70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68415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11833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02058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0918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80528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56168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4204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98053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4368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15584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38717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66355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84154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54227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6204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79730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89465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45138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13641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51111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65711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48371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54426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98097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79973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9494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87898"/>
      </p:ext>
    </p:extLst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30110"/>
      </p:ext>
    </p:extLst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41464"/>
      </p:ext>
    </p:extLst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89737"/>
      </p:ext>
    </p:extLst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71763"/>
      </p:ext>
    </p:extLst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84290"/>
      </p:ext>
    </p:extLst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15350"/>
      </p:ext>
    </p:extLst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49476"/>
      </p:ext>
    </p:extLst>
  </p:cSld>
  <p:clrMapOvr>
    <a:masterClrMapping/>
  </p:clrMapOvr>
  <p:transition spd="slow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73174"/>
      </p:ext>
    </p:extLst>
  </p:cSld>
  <p:clrMapOvr>
    <a:masterClrMapping/>
  </p:clrMapOvr>
  <p:transition spd="slow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87161"/>
      </p:ext>
    </p:extLst>
  </p:cSld>
  <p:clrMapOvr>
    <a:masterClrMapping/>
  </p:clrMapOvr>
  <p:transition spd="slow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5680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79441"/>
      </p:ext>
    </p:extLst>
  </p:cSld>
  <p:clrMapOvr>
    <a:masterClrMapping/>
  </p:clrMapOvr>
  <p:transition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01270"/>
      </p:ext>
    </p:extLst>
  </p:cSld>
  <p:clrMapOvr>
    <a:masterClrMapping/>
  </p:clrMapOvr>
  <p:transition spd="slow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35183"/>
      </p:ext>
    </p:extLst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80988"/>
      </p:ext>
    </p:extLst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48099"/>
      </p:ext>
    </p:extLst>
  </p:cSld>
  <p:clrMapOvr>
    <a:masterClrMapping/>
  </p:clrMapOvr>
  <p:transition spd="slow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74125"/>
      </p:ext>
    </p:extLst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36493"/>
      </p:ext>
    </p:extLst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08415"/>
      </p:ext>
    </p:extLst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51268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40000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8673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14454"/>
      </p:ext>
    </p:extLst>
  </p:cSld>
  <p:clrMapOvr>
    <a:masterClrMapping/>
  </p:clrMapOvr>
  <p:transition spd="slow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49178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99389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46262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98803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51389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82960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21282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43047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33501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4734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66949"/>
      </p:ext>
    </p:extLst>
  </p:cSld>
  <p:clrMapOvr>
    <a:masterClrMapping/>
  </p:clrMapOvr>
  <p:transition spd="slow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93198"/>
      </p:ext>
    </p:extLst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26552"/>
      </p:ext>
    </p:extLst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07080"/>
      </p:ext>
    </p:extLst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88000"/>
      </p:ext>
    </p:extLst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90317"/>
      </p:ext>
    </p:extLst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52927"/>
      </p:ext>
    </p:extLst>
  </p:cSld>
  <p:clrMapOvr>
    <a:masterClrMapping/>
  </p:clrMapOvr>
  <p:transition spd="slow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84988"/>
      </p:ext>
    </p:extLst>
  </p:cSld>
  <p:clrMapOvr>
    <a:masterClrMapping/>
  </p:clrMapOvr>
  <p:transition spd="slow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5293"/>
      </p:ext>
    </p:extLst>
  </p:cSld>
  <p:clrMapOvr>
    <a:masterClrMapping/>
  </p:clrMapOvr>
  <p:transition spd="slow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4261"/>
      </p:ext>
    </p:extLst>
  </p:cSld>
  <p:clrMapOvr>
    <a:masterClrMapping/>
  </p:clrMapOvr>
  <p:transition spd="slow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8061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2294"/>
      </p:ext>
    </p:extLst>
  </p:cSld>
  <p:clrMapOvr>
    <a:masterClrMapping/>
  </p:clrMapOvr>
  <p:transition spd="slow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08234"/>
      </p:ext>
    </p:extLst>
  </p:cSld>
  <p:clrMapOvr>
    <a:masterClrMapping/>
  </p:clrMapOvr>
  <p:transition spd="slow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01561"/>
      </p:ext>
    </p:extLst>
  </p:cSld>
  <p:clrMapOvr>
    <a:masterClrMapping/>
  </p:clrMapOvr>
  <p:transition spd="slow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31491"/>
      </p:ext>
    </p:extLst>
  </p:cSld>
  <p:clrMapOvr>
    <a:masterClrMapping/>
  </p:clrMapOvr>
  <p:transition spd="slow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62967"/>
      </p:ext>
    </p:extLst>
  </p:cSld>
  <p:clrMapOvr>
    <a:masterClrMapping/>
  </p:clrMapOvr>
  <p:transition spd="slow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23946"/>
      </p:ext>
    </p:extLst>
  </p:cSld>
  <p:clrMapOvr>
    <a:masterClrMapping/>
  </p:clrMapOvr>
  <p:transition spd="slow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59737"/>
      </p:ext>
    </p:extLst>
  </p:cSld>
  <p:clrMapOvr>
    <a:masterClrMapping/>
  </p:clrMapOvr>
  <p:transition spd="slow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38650"/>
      </p:ext>
    </p:extLst>
  </p:cSld>
  <p:clrMapOvr>
    <a:masterClrMapping/>
  </p:clrMapOvr>
  <p:transition spd="slow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79396"/>
      </p:ext>
    </p:extLst>
  </p:cSld>
  <p:clrMapOvr>
    <a:masterClrMapping/>
  </p:clrMapOvr>
  <p:transition spd="slow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7577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7578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78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7578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7578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7578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7578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578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578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7578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7578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79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79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7579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79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79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7579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79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79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7579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79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0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7580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0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0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7580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0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0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7580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0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0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7581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1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1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7581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1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1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7581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1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7581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2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2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7582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2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2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7582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2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2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7582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2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3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7583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3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3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7583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3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3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7583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3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3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7584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4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4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7584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4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4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7584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4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4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7584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5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7585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585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7585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7585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5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5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7585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5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5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7586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6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6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7586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6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6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7586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6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6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586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7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7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587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7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7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8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7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587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7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8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588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8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7588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7588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588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7588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7588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7588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588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589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589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589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589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589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7589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7589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7589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89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89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90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90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90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90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90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90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90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90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90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90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591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591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591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591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7591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7591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A3C1A1-57AC-4D9C-B51D-AC3B40946371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58817"/>
      </p:ext>
    </p:extLst>
  </p:cSld>
  <p:clrMapOvr>
    <a:masterClrMapping/>
  </p:clrMapOvr>
  <p:transition spd="slow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56976-F32F-459A-B02A-36DA07FDACDA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0908"/>
      </p:ext>
    </p:extLst>
  </p:cSld>
  <p:clrMapOvr>
    <a:masterClrMapping/>
  </p:clrMapOvr>
  <p:transition spd="slow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3088"/>
      </p:ext>
    </p:extLst>
  </p:cSld>
  <p:clrMapOvr>
    <a:masterClrMapping/>
  </p:clrMapOvr>
  <p:transition spd="slow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85EE7-9996-4ABA-9A8E-3980E976E212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10330"/>
      </p:ext>
    </p:extLst>
  </p:cSld>
  <p:clrMapOvr>
    <a:masterClrMapping/>
  </p:clrMapOvr>
  <p:transition spd="slow">
    <p:blinds dir="vert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2FC73-0934-49EF-A2D1-8BE2B2D964D7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8822"/>
      </p:ext>
    </p:extLst>
  </p:cSld>
  <p:clrMapOvr>
    <a:masterClrMapping/>
  </p:clrMapOvr>
  <p:transition spd="slow">
    <p:blinds dir="vert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38E2-60B6-4080-A6AB-9FDCFE165979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8304"/>
      </p:ext>
    </p:extLst>
  </p:cSld>
  <p:clrMapOvr>
    <a:masterClrMapping/>
  </p:clrMapOvr>
  <p:transition spd="slow">
    <p:blinds dir="vert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5DE71-1987-4F98-AFD7-9892D2E0E1F2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94461"/>
      </p:ext>
    </p:extLst>
  </p:cSld>
  <p:clrMapOvr>
    <a:masterClrMapping/>
  </p:clrMapOvr>
  <p:transition spd="slow">
    <p:blinds dir="vert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E2E0A-A3D4-4B95-95D7-9C75013DBB22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91525"/>
      </p:ext>
    </p:extLst>
  </p:cSld>
  <p:clrMapOvr>
    <a:masterClrMapping/>
  </p:clrMapOvr>
  <p:transition spd="slow">
    <p:blinds dir="vert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4D25C-87C8-4F0B-B0C4-3E47CAEEFBD0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68266"/>
      </p:ext>
    </p:extLst>
  </p:cSld>
  <p:clrMapOvr>
    <a:masterClrMapping/>
  </p:clrMapOvr>
  <p:transition spd="slow">
    <p:blinds dir="vert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61673-15F5-44ED-9E36-932C886B32B2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01325"/>
      </p:ext>
    </p:extLst>
  </p:cSld>
  <p:clrMapOvr>
    <a:masterClrMapping/>
  </p:clrMapOvr>
  <p:transition spd="slow">
    <p:blinds dir="vert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DE184-59EE-44BF-9699-CF3937B79EC2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05131"/>
      </p:ext>
    </p:extLst>
  </p:cSld>
  <p:clrMapOvr>
    <a:masterClrMapping/>
  </p:clrMapOvr>
  <p:transition spd="slow">
    <p:blinds dir="vert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89376-1865-4A47-85E2-61C798A8CE99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6078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5944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92453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1471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8979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7532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1405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8004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4931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38013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39310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215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84776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90204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8473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00034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46255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DC5-B0DF-4DA7-BB0F-60712FBF23A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DE7FF-C1D4-41C5-89A0-DD5E4BE37F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DC5-B0DF-4DA7-BB0F-60712FBF23A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E7FF-C1D4-41C5-89A0-DD5E4BE3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DC5-B0DF-4DA7-BB0F-60712FBF23A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E7FF-C1D4-41C5-89A0-DD5E4BE3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DC5-B0DF-4DA7-BB0F-60712FBF23A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E7FF-C1D4-41C5-89A0-DD5E4BE37F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DC5-B0DF-4DA7-BB0F-60712FBF23A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E7FF-C1D4-41C5-89A0-DD5E4BE37F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DC5-B0DF-4DA7-BB0F-60712FBF23A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E7FF-C1D4-41C5-89A0-DD5E4BE3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10287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DC5-B0DF-4DA7-BB0F-60712FBF23A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E7FF-C1D4-41C5-89A0-DD5E4BE3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DC5-B0DF-4DA7-BB0F-60712FBF23A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E7FF-C1D4-41C5-89A0-DD5E4BE3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DC5-B0DF-4DA7-BB0F-60712FBF23A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E7FF-C1D4-41C5-89A0-DD5E4BE3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DC5-B0DF-4DA7-BB0F-60712FBF23A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E7FF-C1D4-41C5-89A0-DD5E4BE3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DC5-B0DF-4DA7-BB0F-60712FBF23A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E7FF-C1D4-41C5-89A0-DD5E4BE37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612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29524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88331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29412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7568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97530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58742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83425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8380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44987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66353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27908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29674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73200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06458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0675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33397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82106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32792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21912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18230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79031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12319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00271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67757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71019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7259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39741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68027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13166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9258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20467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04588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77679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2176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32577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33179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237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70153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06332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63905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11067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47675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88707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19564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27252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36297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73537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FEFE-2DE7-43E1-A718-7F177EC819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1214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37978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571E-28A4-4D39-B1B6-DE91F8D5BC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29437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5014-F837-42AF-8099-9C3BEA4EE4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91639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1F5D-A87A-4C42-B3AF-B3D7FE5DF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29276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6A920-1BE6-4F42-8D5B-91E3D08816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08999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5EA0-8C7D-437F-9F09-9D2F58802A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97358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526-E129-4AE5-978A-34ADF4AD2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2623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33FF-B656-4894-AEB2-F62542FA8F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45359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4F52-06BD-4AC4-846F-37815C35A7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45159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9764-E365-45B6-8B11-004F0E1F58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73362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F4EF-B8C2-4D82-A1F5-1740C6D7F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5329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7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8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9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8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2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7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5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3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8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7475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475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7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7475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475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76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7476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476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76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7476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476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476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sp>
              <p:nvSpPr>
                <p:cNvPr id="7476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7476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7476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477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77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77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477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77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77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47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7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77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477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78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78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478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78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78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478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78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78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478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78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79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479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79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79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479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79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79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479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79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79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480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0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0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480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0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0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480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0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0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480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1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1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481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1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1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481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1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1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481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1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2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482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2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2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482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2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2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482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2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483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3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7483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sp>
              <p:nvSpPr>
                <p:cNvPr id="7483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7483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483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3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3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483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3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4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484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4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4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484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4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4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484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4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4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485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5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5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485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5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5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485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5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5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485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6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6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486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6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486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486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86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7486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6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6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7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7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7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7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7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7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7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7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7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7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8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8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8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8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8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8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8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8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488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488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89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89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7489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7489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BB82EB-E2A5-47F4-9F7B-3090C4DBCA73}" type="slidenum">
              <a:rPr lang="ru-RU">
                <a:solidFill>
                  <a:srgbClr val="FF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486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blinds dir="vert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5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07E1DC5-B0DF-4DA7-BB0F-60712FBF23A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ADE7FF-C1D4-41C5-89A0-DD5E4BE37FD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2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2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CBB00-02FE-40A3-A451-821760FE72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8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ве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 w="28575">
            <a:solidFill>
              <a:srgbClr val="F6FD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845978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38100">
                  <a:solidFill>
                    <a:srgbClr val="F6FDA1"/>
                  </a:solidFill>
                  <a:round/>
                  <a:headEnd/>
                  <a:tailEnd/>
                </a:ln>
                <a:solidFill>
                  <a:srgbClr val="F63B0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Памяти  солдатской ...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8020050" cy="15843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28575">
                  <a:solidFill>
                    <a:srgbClr val="F6FDA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Литературно -  музыкальная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28575">
                  <a:solidFill>
                    <a:srgbClr val="F6FDA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композиция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051050" y="1773238"/>
            <a:ext cx="482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F63B0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посвящается</a:t>
            </a:r>
          </a:p>
        </p:txBody>
      </p:sp>
    </p:spTree>
    <p:extLst>
      <p:ext uri="{BB962C8B-B14F-4D97-AF65-F5344CB8AC3E}">
        <p14:creationId xmlns:p14="http://schemas.microsoft.com/office/powerpoint/2010/main" val="2235787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Изображение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55113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Алёша памят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924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529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возвращ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297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п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68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ветера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8516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эшэ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243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ребёнок с цве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459787" cy="69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106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побе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125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салют над столиц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76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50825" y="4149725"/>
            <a:ext cx="8497888" cy="2465388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38100">
                  <a:solidFill>
                    <a:srgbClr val="F63B08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  праздником!</a:t>
            </a:r>
          </a:p>
        </p:txBody>
      </p:sp>
      <p:pic>
        <p:nvPicPr>
          <p:cNvPr id="69637" name="Picture 5" descr="победа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273843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013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ам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597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откры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79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712968" cy="633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08" y="258198"/>
            <a:ext cx="3735980" cy="280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1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ветераны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9868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пись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15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6086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м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56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617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в ата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3126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п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17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0"/>
            <a:ext cx="5373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77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Оформление по умолчанию</vt:lpstr>
      <vt:lpstr>1_Оформление по умолчанию</vt:lpstr>
      <vt:lpstr>2_Оформление по умолчанию</vt:lpstr>
      <vt:lpstr>Перспектива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Салют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3</cp:revision>
  <dcterms:created xsi:type="dcterms:W3CDTF">2011-01-26T17:24:29Z</dcterms:created>
  <dcterms:modified xsi:type="dcterms:W3CDTF">2011-01-26T17:46:52Z</dcterms:modified>
</cp:coreProperties>
</file>