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59" r:id="rId11"/>
    <p:sldId id="261" r:id="rId12"/>
    <p:sldId id="263" r:id="rId13"/>
    <p:sldId id="264" r:id="rId14"/>
    <p:sldId id="262" r:id="rId15"/>
    <p:sldId id="260" r:id="rId16"/>
    <p:sldId id="265" r:id="rId17"/>
    <p:sldId id="266" r:id="rId18"/>
    <p:sldId id="267" r:id="rId19"/>
    <p:sldId id="268" r:id="rId20"/>
    <p:sldId id="270" r:id="rId21"/>
    <p:sldId id="269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02C94-5118-4145-95D0-17B921137C6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7B0338-048C-4C5E-9033-FB8ADACADD08}">
      <dgm:prSet phldrT="[Текст]"/>
      <dgm:spPr/>
      <dgm:t>
        <a:bodyPr/>
        <a:lstStyle/>
        <a:p>
          <a:r>
            <a:rPr lang="ru-RU" dirty="0" smtClean="0"/>
            <a:t>Место истока</a:t>
          </a:r>
          <a:endParaRPr lang="ru-RU" dirty="0"/>
        </a:p>
      </dgm:t>
    </dgm:pt>
    <dgm:pt modelId="{6009FD8F-7A6D-4A73-AD8D-940B4410D0F7}" type="parTrans" cxnId="{0B8A6A2D-C4C9-4F96-BDF9-AB158994855A}">
      <dgm:prSet/>
      <dgm:spPr/>
      <dgm:t>
        <a:bodyPr/>
        <a:lstStyle/>
        <a:p>
          <a:endParaRPr lang="ru-RU"/>
        </a:p>
      </dgm:t>
    </dgm:pt>
    <dgm:pt modelId="{C9FE659C-A7C0-4684-A63B-10E1DA0A1637}" type="sibTrans" cxnId="{0B8A6A2D-C4C9-4F96-BDF9-AB158994855A}">
      <dgm:prSet/>
      <dgm:spPr/>
      <dgm:t>
        <a:bodyPr/>
        <a:lstStyle/>
        <a:p>
          <a:endParaRPr lang="ru-RU"/>
        </a:p>
      </dgm:t>
    </dgm:pt>
    <dgm:pt modelId="{34809C8E-0364-4A89-9C66-A1FEC20F01BB}">
      <dgm:prSet phldrT="[Текст]"/>
      <dgm:spPr/>
      <dgm:t>
        <a:bodyPr/>
        <a:lstStyle/>
        <a:p>
          <a:r>
            <a:rPr lang="ru-RU" dirty="0" smtClean="0"/>
            <a:t>Из болота (Волга на Валдайской возвышенности)</a:t>
          </a:r>
          <a:endParaRPr lang="ru-RU" dirty="0"/>
        </a:p>
      </dgm:t>
    </dgm:pt>
    <dgm:pt modelId="{266712E3-9969-4960-B0CA-E48DC910D08C}" type="parTrans" cxnId="{4C607EEE-AB22-4FFE-9579-C52AF3D80A22}">
      <dgm:prSet/>
      <dgm:spPr/>
      <dgm:t>
        <a:bodyPr/>
        <a:lstStyle/>
        <a:p>
          <a:endParaRPr lang="ru-RU"/>
        </a:p>
      </dgm:t>
    </dgm:pt>
    <dgm:pt modelId="{09A3FE26-DE74-4B40-AEE8-DEB89E5FFDC9}" type="sibTrans" cxnId="{4C607EEE-AB22-4FFE-9579-C52AF3D80A22}">
      <dgm:prSet/>
      <dgm:spPr/>
      <dgm:t>
        <a:bodyPr/>
        <a:lstStyle/>
        <a:p>
          <a:endParaRPr lang="ru-RU"/>
        </a:p>
      </dgm:t>
    </dgm:pt>
    <dgm:pt modelId="{882CAE0E-351C-444B-ABE2-D8453A401E4A}">
      <dgm:prSet phldrT="[Текст]"/>
      <dgm:spPr/>
      <dgm:t>
        <a:bodyPr/>
        <a:lstStyle/>
        <a:p>
          <a:r>
            <a:rPr lang="ru-RU" dirty="0" smtClean="0"/>
            <a:t>Из озера (Ангара из Байкала)</a:t>
          </a:r>
          <a:endParaRPr lang="ru-RU" dirty="0"/>
        </a:p>
      </dgm:t>
    </dgm:pt>
    <dgm:pt modelId="{1AE5826C-B657-4591-B5CD-62F6B8BE1B97}" type="parTrans" cxnId="{28321B66-FC27-4EFB-A3E9-6E4840253946}">
      <dgm:prSet/>
      <dgm:spPr/>
      <dgm:t>
        <a:bodyPr/>
        <a:lstStyle/>
        <a:p>
          <a:endParaRPr lang="ru-RU"/>
        </a:p>
      </dgm:t>
    </dgm:pt>
    <dgm:pt modelId="{05C7C5EC-06C4-4811-9450-3BF382BA1F42}" type="sibTrans" cxnId="{28321B66-FC27-4EFB-A3E9-6E4840253946}">
      <dgm:prSet/>
      <dgm:spPr/>
      <dgm:t>
        <a:bodyPr/>
        <a:lstStyle/>
        <a:p>
          <a:endParaRPr lang="ru-RU"/>
        </a:p>
      </dgm:t>
    </dgm:pt>
    <dgm:pt modelId="{B4C39756-B7EE-4AEE-8D24-BAB868BDB276}">
      <dgm:prSet phldrT="[Текст]"/>
      <dgm:spPr/>
      <dgm:t>
        <a:bodyPr/>
        <a:lstStyle/>
        <a:p>
          <a:r>
            <a:rPr lang="ru-RU" dirty="0" smtClean="0"/>
            <a:t>При слиянии 2 рек (Обь от Бия и Катуни)</a:t>
          </a:r>
          <a:endParaRPr lang="ru-RU" dirty="0"/>
        </a:p>
      </dgm:t>
    </dgm:pt>
    <dgm:pt modelId="{520D3752-5165-4FB0-8E3E-A4A8E60887C0}" type="parTrans" cxnId="{7E470D13-9B93-4108-ADB1-086912FAE67D}">
      <dgm:prSet/>
      <dgm:spPr/>
      <dgm:t>
        <a:bodyPr/>
        <a:lstStyle/>
        <a:p>
          <a:endParaRPr lang="ru-RU"/>
        </a:p>
      </dgm:t>
    </dgm:pt>
    <dgm:pt modelId="{0A6BF1F2-78E6-4BD5-831A-1B73F0D30A13}" type="sibTrans" cxnId="{7E470D13-9B93-4108-ADB1-086912FAE67D}">
      <dgm:prSet/>
      <dgm:spPr/>
      <dgm:t>
        <a:bodyPr/>
        <a:lstStyle/>
        <a:p>
          <a:endParaRPr lang="ru-RU"/>
        </a:p>
      </dgm:t>
    </dgm:pt>
    <dgm:pt modelId="{DCD2B8E6-758E-4172-8326-AA3BD24248BB}">
      <dgm:prSet/>
      <dgm:spPr/>
      <dgm:t>
        <a:bodyPr/>
        <a:lstStyle/>
        <a:p>
          <a:r>
            <a:rPr lang="ru-RU" dirty="0" smtClean="0"/>
            <a:t>от ледника (Терек на Кавказе)</a:t>
          </a:r>
          <a:endParaRPr lang="ru-RU" dirty="0"/>
        </a:p>
      </dgm:t>
    </dgm:pt>
    <dgm:pt modelId="{387F2B06-1D6D-4326-845B-F61E16E80FC8}" type="parTrans" cxnId="{042E6D2F-839B-4FCB-BF96-F3A02B78C60E}">
      <dgm:prSet/>
      <dgm:spPr/>
      <dgm:t>
        <a:bodyPr/>
        <a:lstStyle/>
        <a:p>
          <a:endParaRPr lang="ru-RU"/>
        </a:p>
      </dgm:t>
    </dgm:pt>
    <dgm:pt modelId="{3ACDBF6D-03DF-4529-95C8-918C1557F40F}" type="sibTrans" cxnId="{042E6D2F-839B-4FCB-BF96-F3A02B78C60E}">
      <dgm:prSet/>
      <dgm:spPr/>
      <dgm:t>
        <a:bodyPr/>
        <a:lstStyle/>
        <a:p>
          <a:endParaRPr lang="ru-RU"/>
        </a:p>
      </dgm:t>
    </dgm:pt>
    <dgm:pt modelId="{C9376F12-72EA-4460-9CB9-13FC1D0F92AB}" type="pres">
      <dgm:prSet presAssocID="{85202C94-5118-4145-95D0-17B921137C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54AD9-F6FE-4BF4-8E06-9CA886FCDE68}" type="pres">
      <dgm:prSet presAssocID="{4E7B0338-048C-4C5E-9033-FB8ADACADD08}" presName="hierRoot1" presStyleCnt="0">
        <dgm:presLayoutVars>
          <dgm:hierBranch val="init"/>
        </dgm:presLayoutVars>
      </dgm:prSet>
      <dgm:spPr/>
    </dgm:pt>
    <dgm:pt modelId="{82ECDC95-FD5B-471B-9F4D-78DC293C06E4}" type="pres">
      <dgm:prSet presAssocID="{4E7B0338-048C-4C5E-9033-FB8ADACADD08}" presName="rootComposite1" presStyleCnt="0"/>
      <dgm:spPr/>
    </dgm:pt>
    <dgm:pt modelId="{EF59C6AE-7CB1-4747-B942-3D364F5DAB7B}" type="pres">
      <dgm:prSet presAssocID="{4E7B0338-048C-4C5E-9033-FB8ADACADD08}" presName="rootText1" presStyleLbl="node0" presStyleIdx="0" presStyleCnt="1" custScaleY="96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FF6EA2-D48F-4086-B0B8-EBC14F77A752}" type="pres">
      <dgm:prSet presAssocID="{4E7B0338-048C-4C5E-9033-FB8ADACADD0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0CE8D15-EF64-4269-B917-B98986CC1BFD}" type="pres">
      <dgm:prSet presAssocID="{4E7B0338-048C-4C5E-9033-FB8ADACADD08}" presName="hierChild2" presStyleCnt="0"/>
      <dgm:spPr/>
    </dgm:pt>
    <dgm:pt modelId="{E49FF211-7E72-4EE2-8E02-23125D847862}" type="pres">
      <dgm:prSet presAssocID="{266712E3-9969-4960-B0CA-E48DC910D08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6DBEE820-447C-407E-BDC5-49521D68985A}" type="pres">
      <dgm:prSet presAssocID="{34809C8E-0364-4A89-9C66-A1FEC20F01BB}" presName="hierRoot2" presStyleCnt="0">
        <dgm:presLayoutVars>
          <dgm:hierBranch val="init"/>
        </dgm:presLayoutVars>
      </dgm:prSet>
      <dgm:spPr/>
    </dgm:pt>
    <dgm:pt modelId="{60B9FBE5-5079-4F03-BC40-B651668D4C5A}" type="pres">
      <dgm:prSet presAssocID="{34809C8E-0364-4A89-9C66-A1FEC20F01BB}" presName="rootComposite" presStyleCnt="0"/>
      <dgm:spPr/>
    </dgm:pt>
    <dgm:pt modelId="{7E600DF5-13DB-40AC-B820-24D5850A24DB}" type="pres">
      <dgm:prSet presAssocID="{34809C8E-0364-4A89-9C66-A1FEC20F01BB}" presName="rootText" presStyleLbl="node2" presStyleIdx="0" presStyleCnt="4" custScaleY="171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25F04-28CD-4459-9344-68E6137E6D61}" type="pres">
      <dgm:prSet presAssocID="{34809C8E-0364-4A89-9C66-A1FEC20F01BB}" presName="rootConnector" presStyleLbl="node2" presStyleIdx="0" presStyleCnt="4"/>
      <dgm:spPr/>
      <dgm:t>
        <a:bodyPr/>
        <a:lstStyle/>
        <a:p>
          <a:endParaRPr lang="ru-RU"/>
        </a:p>
      </dgm:t>
    </dgm:pt>
    <dgm:pt modelId="{C3ECF25C-2D04-45E4-BD79-1B32019762B7}" type="pres">
      <dgm:prSet presAssocID="{34809C8E-0364-4A89-9C66-A1FEC20F01BB}" presName="hierChild4" presStyleCnt="0"/>
      <dgm:spPr/>
    </dgm:pt>
    <dgm:pt modelId="{050299A6-FC4C-4E17-AACC-4ACAB6657D1B}" type="pres">
      <dgm:prSet presAssocID="{34809C8E-0364-4A89-9C66-A1FEC20F01BB}" presName="hierChild5" presStyleCnt="0"/>
      <dgm:spPr/>
    </dgm:pt>
    <dgm:pt modelId="{9F078BFA-163C-4971-A242-7A64DB628251}" type="pres">
      <dgm:prSet presAssocID="{1AE5826C-B657-4591-B5CD-62F6B8BE1B9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1CDD9A8D-0B52-4197-BAAA-74616A822D17}" type="pres">
      <dgm:prSet presAssocID="{882CAE0E-351C-444B-ABE2-D8453A401E4A}" presName="hierRoot2" presStyleCnt="0">
        <dgm:presLayoutVars>
          <dgm:hierBranch val="init"/>
        </dgm:presLayoutVars>
      </dgm:prSet>
      <dgm:spPr/>
    </dgm:pt>
    <dgm:pt modelId="{EE4DD275-B224-49AE-B8D9-5380BB466F21}" type="pres">
      <dgm:prSet presAssocID="{882CAE0E-351C-444B-ABE2-D8453A401E4A}" presName="rootComposite" presStyleCnt="0"/>
      <dgm:spPr/>
    </dgm:pt>
    <dgm:pt modelId="{025C9C85-6736-43A1-BB87-163D64EB6610}" type="pres">
      <dgm:prSet presAssocID="{882CAE0E-351C-444B-ABE2-D8453A401E4A}" presName="rootText" presStyleLbl="node2" presStyleIdx="1" presStyleCnt="4" custScaleY="171506" custLinFactNeighborX="-2256" custLinFactNeighborY="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8CB413-DC31-4F8C-AB0E-C97333AAE3A5}" type="pres">
      <dgm:prSet presAssocID="{882CAE0E-351C-444B-ABE2-D8453A401E4A}" presName="rootConnector" presStyleLbl="node2" presStyleIdx="1" presStyleCnt="4"/>
      <dgm:spPr/>
      <dgm:t>
        <a:bodyPr/>
        <a:lstStyle/>
        <a:p>
          <a:endParaRPr lang="ru-RU"/>
        </a:p>
      </dgm:t>
    </dgm:pt>
    <dgm:pt modelId="{35133A8A-E4F0-48BD-A0C8-4D4FB868D814}" type="pres">
      <dgm:prSet presAssocID="{882CAE0E-351C-444B-ABE2-D8453A401E4A}" presName="hierChild4" presStyleCnt="0"/>
      <dgm:spPr/>
    </dgm:pt>
    <dgm:pt modelId="{FDC18E69-83F7-4393-B56A-2B929482F407}" type="pres">
      <dgm:prSet presAssocID="{882CAE0E-351C-444B-ABE2-D8453A401E4A}" presName="hierChild5" presStyleCnt="0"/>
      <dgm:spPr/>
    </dgm:pt>
    <dgm:pt modelId="{E96335A2-B976-4A04-8984-ADF3A4C1F303}" type="pres">
      <dgm:prSet presAssocID="{387F2B06-1D6D-4326-845B-F61E16E80FC8}" presName="Name37" presStyleLbl="parChTrans1D2" presStyleIdx="2" presStyleCnt="4"/>
      <dgm:spPr/>
      <dgm:t>
        <a:bodyPr/>
        <a:lstStyle/>
        <a:p>
          <a:endParaRPr lang="ru-RU"/>
        </a:p>
      </dgm:t>
    </dgm:pt>
    <dgm:pt modelId="{84F15735-442E-489C-9939-C91AC52BF16B}" type="pres">
      <dgm:prSet presAssocID="{DCD2B8E6-758E-4172-8326-AA3BD24248BB}" presName="hierRoot2" presStyleCnt="0">
        <dgm:presLayoutVars>
          <dgm:hierBranch val="init"/>
        </dgm:presLayoutVars>
      </dgm:prSet>
      <dgm:spPr/>
    </dgm:pt>
    <dgm:pt modelId="{E90F3716-E9CB-4C3E-9022-43107EC29A61}" type="pres">
      <dgm:prSet presAssocID="{DCD2B8E6-758E-4172-8326-AA3BD24248BB}" presName="rootComposite" presStyleCnt="0"/>
      <dgm:spPr/>
    </dgm:pt>
    <dgm:pt modelId="{06A2B513-E5C1-41EE-8398-D76A3E7C22E6}" type="pres">
      <dgm:prSet presAssocID="{DCD2B8E6-758E-4172-8326-AA3BD24248BB}" presName="rootText" presStyleLbl="node2" presStyleIdx="2" presStyleCnt="4" custScaleY="171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CDC624-E5D0-43CC-8EEB-BC92F066F833}" type="pres">
      <dgm:prSet presAssocID="{DCD2B8E6-758E-4172-8326-AA3BD24248BB}" presName="rootConnector" presStyleLbl="node2" presStyleIdx="2" presStyleCnt="4"/>
      <dgm:spPr/>
      <dgm:t>
        <a:bodyPr/>
        <a:lstStyle/>
        <a:p>
          <a:endParaRPr lang="ru-RU"/>
        </a:p>
      </dgm:t>
    </dgm:pt>
    <dgm:pt modelId="{5AF0560E-256A-40B5-AAA8-E9B7D044597B}" type="pres">
      <dgm:prSet presAssocID="{DCD2B8E6-758E-4172-8326-AA3BD24248BB}" presName="hierChild4" presStyleCnt="0"/>
      <dgm:spPr/>
    </dgm:pt>
    <dgm:pt modelId="{CF6C69E9-F4F5-45AD-B305-A3379FF98594}" type="pres">
      <dgm:prSet presAssocID="{DCD2B8E6-758E-4172-8326-AA3BD24248BB}" presName="hierChild5" presStyleCnt="0"/>
      <dgm:spPr/>
    </dgm:pt>
    <dgm:pt modelId="{93B4FDE0-9E40-4B75-8423-F6DF4AB94B68}" type="pres">
      <dgm:prSet presAssocID="{520D3752-5165-4FB0-8E3E-A4A8E60887C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19F96C9-CF71-4A47-931D-5C1E5D23E464}" type="pres">
      <dgm:prSet presAssocID="{B4C39756-B7EE-4AEE-8D24-BAB868BDB276}" presName="hierRoot2" presStyleCnt="0">
        <dgm:presLayoutVars>
          <dgm:hierBranch val="init"/>
        </dgm:presLayoutVars>
      </dgm:prSet>
      <dgm:spPr/>
    </dgm:pt>
    <dgm:pt modelId="{0CCFF65E-4D07-435C-B59F-DDA3A53AAB61}" type="pres">
      <dgm:prSet presAssocID="{B4C39756-B7EE-4AEE-8D24-BAB868BDB276}" presName="rootComposite" presStyleCnt="0"/>
      <dgm:spPr/>
    </dgm:pt>
    <dgm:pt modelId="{BC80FF28-EF74-47BD-94A9-199641CFFDE5}" type="pres">
      <dgm:prSet presAssocID="{B4C39756-B7EE-4AEE-8D24-BAB868BDB276}" presName="rootText" presStyleLbl="node2" presStyleIdx="3" presStyleCnt="4" custScaleY="171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00E985-36CB-481B-9B91-6817FEDF3E51}" type="pres">
      <dgm:prSet presAssocID="{B4C39756-B7EE-4AEE-8D24-BAB868BDB276}" presName="rootConnector" presStyleLbl="node2" presStyleIdx="3" presStyleCnt="4"/>
      <dgm:spPr/>
      <dgm:t>
        <a:bodyPr/>
        <a:lstStyle/>
        <a:p>
          <a:endParaRPr lang="ru-RU"/>
        </a:p>
      </dgm:t>
    </dgm:pt>
    <dgm:pt modelId="{38C2B037-4B85-447B-8178-4DE95476D980}" type="pres">
      <dgm:prSet presAssocID="{B4C39756-B7EE-4AEE-8D24-BAB868BDB276}" presName="hierChild4" presStyleCnt="0"/>
      <dgm:spPr/>
    </dgm:pt>
    <dgm:pt modelId="{33488B5E-74D2-4A80-9089-E97CA344E926}" type="pres">
      <dgm:prSet presAssocID="{B4C39756-B7EE-4AEE-8D24-BAB868BDB276}" presName="hierChild5" presStyleCnt="0"/>
      <dgm:spPr/>
    </dgm:pt>
    <dgm:pt modelId="{0E5F0354-F11F-4AC8-8D52-BB4DD55EB9DC}" type="pres">
      <dgm:prSet presAssocID="{4E7B0338-048C-4C5E-9033-FB8ADACADD08}" presName="hierChild3" presStyleCnt="0"/>
      <dgm:spPr/>
    </dgm:pt>
  </dgm:ptLst>
  <dgm:cxnLst>
    <dgm:cxn modelId="{67AA179F-6878-4590-82E2-1ABFFBA40E88}" type="presOf" srcId="{34809C8E-0364-4A89-9C66-A1FEC20F01BB}" destId="{7E600DF5-13DB-40AC-B820-24D5850A24DB}" srcOrd="0" destOrd="0" presId="urn:microsoft.com/office/officeart/2005/8/layout/orgChart1"/>
    <dgm:cxn modelId="{A892AFFF-E408-4C4A-8ED8-36B36B0A5748}" type="presOf" srcId="{882CAE0E-351C-444B-ABE2-D8453A401E4A}" destId="{025C9C85-6736-43A1-BB87-163D64EB6610}" srcOrd="0" destOrd="0" presId="urn:microsoft.com/office/officeart/2005/8/layout/orgChart1"/>
    <dgm:cxn modelId="{DFD97BB0-DAD9-4C5F-99B6-0D7575B1B919}" type="presOf" srcId="{387F2B06-1D6D-4326-845B-F61E16E80FC8}" destId="{E96335A2-B976-4A04-8984-ADF3A4C1F303}" srcOrd="0" destOrd="0" presId="urn:microsoft.com/office/officeart/2005/8/layout/orgChart1"/>
    <dgm:cxn modelId="{99A466ED-4DEC-4F15-8A71-6AD3D2C74FEE}" type="presOf" srcId="{882CAE0E-351C-444B-ABE2-D8453A401E4A}" destId="{538CB413-DC31-4F8C-AB0E-C97333AAE3A5}" srcOrd="1" destOrd="0" presId="urn:microsoft.com/office/officeart/2005/8/layout/orgChart1"/>
    <dgm:cxn modelId="{86CEDF27-0CC1-4844-BDD7-B667F4BBC120}" type="presOf" srcId="{DCD2B8E6-758E-4172-8326-AA3BD24248BB}" destId="{06A2B513-E5C1-41EE-8398-D76A3E7C22E6}" srcOrd="0" destOrd="0" presId="urn:microsoft.com/office/officeart/2005/8/layout/orgChart1"/>
    <dgm:cxn modelId="{0FF5F34C-FBC2-43B4-8F3E-DCBDD7E8222B}" type="presOf" srcId="{B4C39756-B7EE-4AEE-8D24-BAB868BDB276}" destId="{F100E985-36CB-481B-9B91-6817FEDF3E51}" srcOrd="1" destOrd="0" presId="urn:microsoft.com/office/officeart/2005/8/layout/orgChart1"/>
    <dgm:cxn modelId="{28321B66-FC27-4EFB-A3E9-6E4840253946}" srcId="{4E7B0338-048C-4C5E-9033-FB8ADACADD08}" destId="{882CAE0E-351C-444B-ABE2-D8453A401E4A}" srcOrd="1" destOrd="0" parTransId="{1AE5826C-B657-4591-B5CD-62F6B8BE1B97}" sibTransId="{05C7C5EC-06C4-4811-9450-3BF382BA1F42}"/>
    <dgm:cxn modelId="{F91403FF-EA60-45E2-8E35-815310BF6447}" type="presOf" srcId="{1AE5826C-B657-4591-B5CD-62F6B8BE1B97}" destId="{9F078BFA-163C-4971-A242-7A64DB628251}" srcOrd="0" destOrd="0" presId="urn:microsoft.com/office/officeart/2005/8/layout/orgChart1"/>
    <dgm:cxn modelId="{4C607EEE-AB22-4FFE-9579-C52AF3D80A22}" srcId="{4E7B0338-048C-4C5E-9033-FB8ADACADD08}" destId="{34809C8E-0364-4A89-9C66-A1FEC20F01BB}" srcOrd="0" destOrd="0" parTransId="{266712E3-9969-4960-B0CA-E48DC910D08C}" sibTransId="{09A3FE26-DE74-4B40-AEE8-DEB89E5FFDC9}"/>
    <dgm:cxn modelId="{04FB5658-7F31-4105-8C51-5AFDEB9BFBF8}" type="presOf" srcId="{DCD2B8E6-758E-4172-8326-AA3BD24248BB}" destId="{8BCDC624-E5D0-43CC-8EEB-BC92F066F833}" srcOrd="1" destOrd="0" presId="urn:microsoft.com/office/officeart/2005/8/layout/orgChart1"/>
    <dgm:cxn modelId="{D619FF6F-CC63-478D-8F40-2161A46155DA}" type="presOf" srcId="{34809C8E-0364-4A89-9C66-A1FEC20F01BB}" destId="{40725F04-28CD-4459-9344-68E6137E6D61}" srcOrd="1" destOrd="0" presId="urn:microsoft.com/office/officeart/2005/8/layout/orgChart1"/>
    <dgm:cxn modelId="{D8D7D3CF-F997-4ECA-AAB4-A471CEC0FD3D}" type="presOf" srcId="{85202C94-5118-4145-95D0-17B921137C64}" destId="{C9376F12-72EA-4460-9CB9-13FC1D0F92AB}" srcOrd="0" destOrd="0" presId="urn:microsoft.com/office/officeart/2005/8/layout/orgChart1"/>
    <dgm:cxn modelId="{0B8A6A2D-C4C9-4F96-BDF9-AB158994855A}" srcId="{85202C94-5118-4145-95D0-17B921137C64}" destId="{4E7B0338-048C-4C5E-9033-FB8ADACADD08}" srcOrd="0" destOrd="0" parTransId="{6009FD8F-7A6D-4A73-AD8D-940B4410D0F7}" sibTransId="{C9FE659C-A7C0-4684-A63B-10E1DA0A1637}"/>
    <dgm:cxn modelId="{BE166140-AE61-42EF-9D47-91F3056EB5BC}" type="presOf" srcId="{4E7B0338-048C-4C5E-9033-FB8ADACADD08}" destId="{EF59C6AE-7CB1-4747-B942-3D364F5DAB7B}" srcOrd="0" destOrd="0" presId="urn:microsoft.com/office/officeart/2005/8/layout/orgChart1"/>
    <dgm:cxn modelId="{7E470D13-9B93-4108-ADB1-086912FAE67D}" srcId="{4E7B0338-048C-4C5E-9033-FB8ADACADD08}" destId="{B4C39756-B7EE-4AEE-8D24-BAB868BDB276}" srcOrd="3" destOrd="0" parTransId="{520D3752-5165-4FB0-8E3E-A4A8E60887C0}" sibTransId="{0A6BF1F2-78E6-4BD5-831A-1B73F0D30A13}"/>
    <dgm:cxn modelId="{9DC34E4E-B12B-4D6D-8D25-AAF8BCE4BDBF}" type="presOf" srcId="{266712E3-9969-4960-B0CA-E48DC910D08C}" destId="{E49FF211-7E72-4EE2-8E02-23125D847862}" srcOrd="0" destOrd="0" presId="urn:microsoft.com/office/officeart/2005/8/layout/orgChart1"/>
    <dgm:cxn modelId="{8A74A6C8-EDAB-44CE-8410-0B4AAD394422}" type="presOf" srcId="{4E7B0338-048C-4C5E-9033-FB8ADACADD08}" destId="{66FF6EA2-D48F-4086-B0B8-EBC14F77A752}" srcOrd="1" destOrd="0" presId="urn:microsoft.com/office/officeart/2005/8/layout/orgChart1"/>
    <dgm:cxn modelId="{0714CFEF-7EF7-456E-99F8-1D6DE4BA6520}" type="presOf" srcId="{B4C39756-B7EE-4AEE-8D24-BAB868BDB276}" destId="{BC80FF28-EF74-47BD-94A9-199641CFFDE5}" srcOrd="0" destOrd="0" presId="urn:microsoft.com/office/officeart/2005/8/layout/orgChart1"/>
    <dgm:cxn modelId="{BBB470A2-70B9-4B35-93D6-07093D74994A}" type="presOf" srcId="{520D3752-5165-4FB0-8E3E-A4A8E60887C0}" destId="{93B4FDE0-9E40-4B75-8423-F6DF4AB94B68}" srcOrd="0" destOrd="0" presId="urn:microsoft.com/office/officeart/2005/8/layout/orgChart1"/>
    <dgm:cxn modelId="{042E6D2F-839B-4FCB-BF96-F3A02B78C60E}" srcId="{4E7B0338-048C-4C5E-9033-FB8ADACADD08}" destId="{DCD2B8E6-758E-4172-8326-AA3BD24248BB}" srcOrd="2" destOrd="0" parTransId="{387F2B06-1D6D-4326-845B-F61E16E80FC8}" sibTransId="{3ACDBF6D-03DF-4529-95C8-918C1557F40F}"/>
    <dgm:cxn modelId="{3D35CFB1-A921-4078-848A-BE39D6DB130B}" type="presParOf" srcId="{C9376F12-72EA-4460-9CB9-13FC1D0F92AB}" destId="{81554AD9-F6FE-4BF4-8E06-9CA886FCDE68}" srcOrd="0" destOrd="0" presId="urn:microsoft.com/office/officeart/2005/8/layout/orgChart1"/>
    <dgm:cxn modelId="{6B8C2F8D-A383-4DA2-A396-5E89EF431E6F}" type="presParOf" srcId="{81554AD9-F6FE-4BF4-8E06-9CA886FCDE68}" destId="{82ECDC95-FD5B-471B-9F4D-78DC293C06E4}" srcOrd="0" destOrd="0" presId="urn:microsoft.com/office/officeart/2005/8/layout/orgChart1"/>
    <dgm:cxn modelId="{83C7A6AC-090C-41E5-82F7-21B12B13B8DF}" type="presParOf" srcId="{82ECDC95-FD5B-471B-9F4D-78DC293C06E4}" destId="{EF59C6AE-7CB1-4747-B942-3D364F5DAB7B}" srcOrd="0" destOrd="0" presId="urn:microsoft.com/office/officeart/2005/8/layout/orgChart1"/>
    <dgm:cxn modelId="{F6A71F6A-58BA-4658-8DB8-B75885E95B4B}" type="presParOf" srcId="{82ECDC95-FD5B-471B-9F4D-78DC293C06E4}" destId="{66FF6EA2-D48F-4086-B0B8-EBC14F77A752}" srcOrd="1" destOrd="0" presId="urn:microsoft.com/office/officeart/2005/8/layout/orgChart1"/>
    <dgm:cxn modelId="{10EA12E2-3F6B-4C5D-9FED-2E3421518970}" type="presParOf" srcId="{81554AD9-F6FE-4BF4-8E06-9CA886FCDE68}" destId="{F0CE8D15-EF64-4269-B917-B98986CC1BFD}" srcOrd="1" destOrd="0" presId="urn:microsoft.com/office/officeart/2005/8/layout/orgChart1"/>
    <dgm:cxn modelId="{55EB2ABC-5161-472A-88DA-1678833E05AB}" type="presParOf" srcId="{F0CE8D15-EF64-4269-B917-B98986CC1BFD}" destId="{E49FF211-7E72-4EE2-8E02-23125D847862}" srcOrd="0" destOrd="0" presId="urn:microsoft.com/office/officeart/2005/8/layout/orgChart1"/>
    <dgm:cxn modelId="{F66BE3BF-E817-4FED-A2E4-92A80949F518}" type="presParOf" srcId="{F0CE8D15-EF64-4269-B917-B98986CC1BFD}" destId="{6DBEE820-447C-407E-BDC5-49521D68985A}" srcOrd="1" destOrd="0" presId="urn:microsoft.com/office/officeart/2005/8/layout/orgChart1"/>
    <dgm:cxn modelId="{37308433-6002-4051-92AD-42AC1C5F15B5}" type="presParOf" srcId="{6DBEE820-447C-407E-BDC5-49521D68985A}" destId="{60B9FBE5-5079-4F03-BC40-B651668D4C5A}" srcOrd="0" destOrd="0" presId="urn:microsoft.com/office/officeart/2005/8/layout/orgChart1"/>
    <dgm:cxn modelId="{78AF7864-D2A3-4298-9B37-27C772083A61}" type="presParOf" srcId="{60B9FBE5-5079-4F03-BC40-B651668D4C5A}" destId="{7E600DF5-13DB-40AC-B820-24D5850A24DB}" srcOrd="0" destOrd="0" presId="urn:microsoft.com/office/officeart/2005/8/layout/orgChart1"/>
    <dgm:cxn modelId="{01D99561-6DD4-4D41-80DF-3D339EDA5D6F}" type="presParOf" srcId="{60B9FBE5-5079-4F03-BC40-B651668D4C5A}" destId="{40725F04-28CD-4459-9344-68E6137E6D61}" srcOrd="1" destOrd="0" presId="urn:microsoft.com/office/officeart/2005/8/layout/orgChart1"/>
    <dgm:cxn modelId="{6F806DC5-0700-4E72-80D1-E0D0EE471B77}" type="presParOf" srcId="{6DBEE820-447C-407E-BDC5-49521D68985A}" destId="{C3ECF25C-2D04-45E4-BD79-1B32019762B7}" srcOrd="1" destOrd="0" presId="urn:microsoft.com/office/officeart/2005/8/layout/orgChart1"/>
    <dgm:cxn modelId="{2CE21FC2-EDB2-4A83-8378-D6D6DA8D7992}" type="presParOf" srcId="{6DBEE820-447C-407E-BDC5-49521D68985A}" destId="{050299A6-FC4C-4E17-AACC-4ACAB6657D1B}" srcOrd="2" destOrd="0" presId="urn:microsoft.com/office/officeart/2005/8/layout/orgChart1"/>
    <dgm:cxn modelId="{1789C38B-662B-477B-8F9B-BE507CE7FBAB}" type="presParOf" srcId="{F0CE8D15-EF64-4269-B917-B98986CC1BFD}" destId="{9F078BFA-163C-4971-A242-7A64DB628251}" srcOrd="2" destOrd="0" presId="urn:microsoft.com/office/officeart/2005/8/layout/orgChart1"/>
    <dgm:cxn modelId="{1EFB31C6-12DE-4C33-A7B1-837A9AE76357}" type="presParOf" srcId="{F0CE8D15-EF64-4269-B917-B98986CC1BFD}" destId="{1CDD9A8D-0B52-4197-BAAA-74616A822D17}" srcOrd="3" destOrd="0" presId="urn:microsoft.com/office/officeart/2005/8/layout/orgChart1"/>
    <dgm:cxn modelId="{FB14EC29-ACA7-48E7-B0D0-0E946A4C5827}" type="presParOf" srcId="{1CDD9A8D-0B52-4197-BAAA-74616A822D17}" destId="{EE4DD275-B224-49AE-B8D9-5380BB466F21}" srcOrd="0" destOrd="0" presId="urn:microsoft.com/office/officeart/2005/8/layout/orgChart1"/>
    <dgm:cxn modelId="{0ABF6D98-00F3-4F02-8B3B-72991AB52581}" type="presParOf" srcId="{EE4DD275-B224-49AE-B8D9-5380BB466F21}" destId="{025C9C85-6736-43A1-BB87-163D64EB6610}" srcOrd="0" destOrd="0" presId="urn:microsoft.com/office/officeart/2005/8/layout/orgChart1"/>
    <dgm:cxn modelId="{24C2EDCF-1A9F-45D6-B55D-29CCE9BCFE16}" type="presParOf" srcId="{EE4DD275-B224-49AE-B8D9-5380BB466F21}" destId="{538CB413-DC31-4F8C-AB0E-C97333AAE3A5}" srcOrd="1" destOrd="0" presId="urn:microsoft.com/office/officeart/2005/8/layout/orgChart1"/>
    <dgm:cxn modelId="{4B055E93-1047-443D-9FC7-259DCFC38FC1}" type="presParOf" srcId="{1CDD9A8D-0B52-4197-BAAA-74616A822D17}" destId="{35133A8A-E4F0-48BD-A0C8-4D4FB868D814}" srcOrd="1" destOrd="0" presId="urn:microsoft.com/office/officeart/2005/8/layout/orgChart1"/>
    <dgm:cxn modelId="{70EB222E-D7B4-496B-8AA4-698487888EAE}" type="presParOf" srcId="{1CDD9A8D-0B52-4197-BAAA-74616A822D17}" destId="{FDC18E69-83F7-4393-B56A-2B929482F407}" srcOrd="2" destOrd="0" presId="urn:microsoft.com/office/officeart/2005/8/layout/orgChart1"/>
    <dgm:cxn modelId="{6F7A0EE8-FADE-400C-BC37-E4C8C92EE410}" type="presParOf" srcId="{F0CE8D15-EF64-4269-B917-B98986CC1BFD}" destId="{E96335A2-B976-4A04-8984-ADF3A4C1F303}" srcOrd="4" destOrd="0" presId="urn:microsoft.com/office/officeart/2005/8/layout/orgChart1"/>
    <dgm:cxn modelId="{0DEF69B6-1EB5-46C3-995A-77CDD1E32735}" type="presParOf" srcId="{F0CE8D15-EF64-4269-B917-B98986CC1BFD}" destId="{84F15735-442E-489C-9939-C91AC52BF16B}" srcOrd="5" destOrd="0" presId="urn:microsoft.com/office/officeart/2005/8/layout/orgChart1"/>
    <dgm:cxn modelId="{FD27F554-BA1E-4457-BEC3-9B69E17A2A71}" type="presParOf" srcId="{84F15735-442E-489C-9939-C91AC52BF16B}" destId="{E90F3716-E9CB-4C3E-9022-43107EC29A61}" srcOrd="0" destOrd="0" presId="urn:microsoft.com/office/officeart/2005/8/layout/orgChart1"/>
    <dgm:cxn modelId="{8448814A-31D9-4BC4-AAE3-F3F64C911528}" type="presParOf" srcId="{E90F3716-E9CB-4C3E-9022-43107EC29A61}" destId="{06A2B513-E5C1-41EE-8398-D76A3E7C22E6}" srcOrd="0" destOrd="0" presId="urn:microsoft.com/office/officeart/2005/8/layout/orgChart1"/>
    <dgm:cxn modelId="{D2C1F3E1-6490-4C09-8D5D-B40C3BB83126}" type="presParOf" srcId="{E90F3716-E9CB-4C3E-9022-43107EC29A61}" destId="{8BCDC624-E5D0-43CC-8EEB-BC92F066F833}" srcOrd="1" destOrd="0" presId="urn:microsoft.com/office/officeart/2005/8/layout/orgChart1"/>
    <dgm:cxn modelId="{6FE75298-8087-407A-9721-F6216F3340FB}" type="presParOf" srcId="{84F15735-442E-489C-9939-C91AC52BF16B}" destId="{5AF0560E-256A-40B5-AAA8-E9B7D044597B}" srcOrd="1" destOrd="0" presId="urn:microsoft.com/office/officeart/2005/8/layout/orgChart1"/>
    <dgm:cxn modelId="{453806BA-E234-4D44-8274-76B20B38EC8F}" type="presParOf" srcId="{84F15735-442E-489C-9939-C91AC52BF16B}" destId="{CF6C69E9-F4F5-45AD-B305-A3379FF98594}" srcOrd="2" destOrd="0" presId="urn:microsoft.com/office/officeart/2005/8/layout/orgChart1"/>
    <dgm:cxn modelId="{73E3ED00-BFFF-4477-98BB-B83E22528154}" type="presParOf" srcId="{F0CE8D15-EF64-4269-B917-B98986CC1BFD}" destId="{93B4FDE0-9E40-4B75-8423-F6DF4AB94B68}" srcOrd="6" destOrd="0" presId="urn:microsoft.com/office/officeart/2005/8/layout/orgChart1"/>
    <dgm:cxn modelId="{61F983B0-23CA-4C25-82B6-C89BEB78B6C9}" type="presParOf" srcId="{F0CE8D15-EF64-4269-B917-B98986CC1BFD}" destId="{819F96C9-CF71-4A47-931D-5C1E5D23E464}" srcOrd="7" destOrd="0" presId="urn:microsoft.com/office/officeart/2005/8/layout/orgChart1"/>
    <dgm:cxn modelId="{9E052E56-7A0C-4394-A9C0-87E11E9FF212}" type="presParOf" srcId="{819F96C9-CF71-4A47-931D-5C1E5D23E464}" destId="{0CCFF65E-4D07-435C-B59F-DDA3A53AAB61}" srcOrd="0" destOrd="0" presId="urn:microsoft.com/office/officeart/2005/8/layout/orgChart1"/>
    <dgm:cxn modelId="{C53D46C0-55FA-486D-82CD-0BFD25B9C24E}" type="presParOf" srcId="{0CCFF65E-4D07-435C-B59F-DDA3A53AAB61}" destId="{BC80FF28-EF74-47BD-94A9-199641CFFDE5}" srcOrd="0" destOrd="0" presId="urn:microsoft.com/office/officeart/2005/8/layout/orgChart1"/>
    <dgm:cxn modelId="{AC2AAD61-AA27-4260-AA47-D0E8CCEFAD4C}" type="presParOf" srcId="{0CCFF65E-4D07-435C-B59F-DDA3A53AAB61}" destId="{F100E985-36CB-481B-9B91-6817FEDF3E51}" srcOrd="1" destOrd="0" presId="urn:microsoft.com/office/officeart/2005/8/layout/orgChart1"/>
    <dgm:cxn modelId="{341901AD-7ED0-472C-8AF0-CBCE7B4759C8}" type="presParOf" srcId="{819F96C9-CF71-4A47-931D-5C1E5D23E464}" destId="{38C2B037-4B85-447B-8178-4DE95476D980}" srcOrd="1" destOrd="0" presId="urn:microsoft.com/office/officeart/2005/8/layout/orgChart1"/>
    <dgm:cxn modelId="{42B459F8-F1E2-492D-9D7C-AA1BA40E00AA}" type="presParOf" srcId="{819F96C9-CF71-4A47-931D-5C1E5D23E464}" destId="{33488B5E-74D2-4A80-9089-E97CA344E926}" srcOrd="2" destOrd="0" presId="urn:microsoft.com/office/officeart/2005/8/layout/orgChart1"/>
    <dgm:cxn modelId="{E2C310F6-6E63-41FF-8780-7BD1D14FD3E0}" type="presParOf" srcId="{81554AD9-F6FE-4BF4-8E06-9CA886FCDE68}" destId="{0E5F0354-F11F-4AC8-8D52-BB4DD55EB9DC}" srcOrd="2" destOrd="0" presId="urn:microsoft.com/office/officeart/2005/8/layout/orgChart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C3087-0138-45FE-A46A-EE85A2A9DE67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BD4601-AB66-4D20-8CEC-08D19B93D3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785950"/>
          </a:xfrm>
        </p:spPr>
        <p:txBody>
          <a:bodyPr>
            <a:normAutofit/>
          </a:bodyPr>
          <a:lstStyle/>
          <a:p>
            <a:pPr algn="ctr"/>
            <a:r>
              <a:rPr lang="ru-RU" sz="9600" i="1" dirty="0" smtClean="0"/>
              <a:t>РЕКИ</a:t>
            </a:r>
            <a:endParaRPr lang="ru-RU" sz="9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/>
              <a:t>Работа подготовлена учителем географии МОУ Орешковская основная общеобразовательная школа Луховицкого района Московской области.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РЕКА – водный поток, текущий в выработанном им углублении – РУСЛЕ реки.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Что ж ты свет река </a:t>
            </a:r>
            <a:br>
              <a:rPr lang="ru-RU" dirty="0" smtClean="0"/>
            </a:br>
            <a:r>
              <a:rPr lang="ru-RU" dirty="0" smtClean="0"/>
              <a:t>Словно сердишься. </a:t>
            </a:r>
            <a:br>
              <a:rPr lang="ru-RU" dirty="0" smtClean="0"/>
            </a:br>
            <a:r>
              <a:rPr lang="ru-RU" dirty="0" smtClean="0"/>
              <a:t>Бьёшься в берега </a:t>
            </a:r>
            <a:br>
              <a:rPr lang="ru-RU" dirty="0" smtClean="0"/>
            </a:br>
            <a:r>
              <a:rPr lang="ru-RU" dirty="0" smtClean="0"/>
              <a:t>Грустью пенишься. </a:t>
            </a:r>
            <a:br>
              <a:rPr lang="ru-RU" dirty="0" smtClean="0"/>
            </a:br>
            <a:r>
              <a:rPr lang="ru-RU" dirty="0" smtClean="0"/>
              <a:t>Вихрем боль-беда </a:t>
            </a:r>
            <a:br>
              <a:rPr lang="ru-RU" dirty="0" smtClean="0"/>
            </a:br>
            <a:r>
              <a:rPr lang="ru-RU" dirty="0" smtClean="0"/>
              <a:t>Вдруг обрушилась </a:t>
            </a:r>
            <a:br>
              <a:rPr lang="ru-RU" dirty="0" smtClean="0"/>
            </a:br>
            <a:r>
              <a:rPr lang="ru-RU" dirty="0" smtClean="0"/>
              <a:t>Вот и синь-вода </a:t>
            </a:r>
            <a:br>
              <a:rPr lang="ru-RU" dirty="0" smtClean="0"/>
            </a:br>
            <a:r>
              <a:rPr lang="ru-RU" dirty="0" smtClean="0"/>
              <a:t>Зла наслушалась. </a:t>
            </a:r>
            <a:endParaRPr lang="ru-RU" dirty="0"/>
          </a:p>
        </p:txBody>
      </p:sp>
      <p:pic>
        <p:nvPicPr>
          <p:cNvPr id="1026" name="Picture 2" descr="H:\рр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86124"/>
            <a:ext cx="2471726" cy="1853795"/>
          </a:xfrm>
          <a:prstGeom prst="rect">
            <a:avLst/>
          </a:prstGeom>
          <a:noFill/>
        </p:spPr>
      </p:pic>
      <p:pic>
        <p:nvPicPr>
          <p:cNvPr id="1027" name="Picture 3" descr="H:\рр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2286016" cy="1894592"/>
          </a:xfrm>
          <a:prstGeom prst="rect">
            <a:avLst/>
          </a:prstGeom>
          <a:noFill/>
        </p:spPr>
      </p:pic>
      <p:pic>
        <p:nvPicPr>
          <p:cNvPr id="1028" name="Picture 4" descr="H:\реека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714884"/>
            <a:ext cx="2284317" cy="172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857232"/>
            <a:ext cx="2743200" cy="53911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Русло реки расположено на дне более широкого углубления – РЕЧНАЯ ДОЛИНА</a:t>
            </a:r>
            <a:endParaRPr lang="ru-RU" sz="3600" dirty="0"/>
          </a:p>
        </p:txBody>
      </p:sp>
      <p:pic>
        <p:nvPicPr>
          <p:cNvPr id="3074" name="Picture 2" descr="H:\долинар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23039"/>
            <a:ext cx="3643338" cy="510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Начало реки - ИСТОК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:\волг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072074"/>
            <a:ext cx="1905000" cy="1270000"/>
          </a:xfrm>
          <a:prstGeom prst="rect">
            <a:avLst/>
          </a:prstGeom>
          <a:noFill/>
        </p:spPr>
      </p:pic>
      <p:pic>
        <p:nvPicPr>
          <p:cNvPr id="4099" name="Picture 3" descr="H:\исток ангар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143512"/>
            <a:ext cx="1803400" cy="1143000"/>
          </a:xfrm>
          <a:prstGeom prst="rect">
            <a:avLst/>
          </a:prstGeom>
          <a:noFill/>
        </p:spPr>
      </p:pic>
      <p:pic>
        <p:nvPicPr>
          <p:cNvPr id="4100" name="Picture 4" descr="H:\терек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5072074"/>
            <a:ext cx="1785950" cy="1214446"/>
          </a:xfrm>
          <a:prstGeom prst="rect">
            <a:avLst/>
          </a:prstGeom>
          <a:noFill/>
        </p:spPr>
      </p:pic>
      <p:pic>
        <p:nvPicPr>
          <p:cNvPr id="4101" name="Picture 5" descr="H:\обь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5072074"/>
            <a:ext cx="171451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1143008"/>
          </a:xfrm>
        </p:spPr>
        <p:txBody>
          <a:bodyPr/>
          <a:lstStyle/>
          <a:p>
            <a:pPr algn="ctr"/>
            <a:r>
              <a:rPr lang="ru-RU" sz="4000" dirty="0" smtClean="0"/>
              <a:t>Задание 1.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14554"/>
            <a:ext cx="7772400" cy="4071966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/>
              <a:t>На карте найдите исток рек:</a:t>
            </a:r>
          </a:p>
          <a:p>
            <a:pPr algn="ctr"/>
            <a:r>
              <a:rPr lang="ru-RU" sz="4000" dirty="0" smtClean="0"/>
              <a:t>Волга          Ангара</a:t>
            </a:r>
          </a:p>
          <a:p>
            <a:pPr algn="ctr"/>
            <a:r>
              <a:rPr lang="ru-RU" sz="4000" dirty="0" smtClean="0"/>
              <a:t>Обь            Терек </a:t>
            </a:r>
          </a:p>
          <a:p>
            <a:pPr algn="ctr"/>
            <a:r>
              <a:rPr lang="ru-RU" sz="4000" i="1" dirty="0" smtClean="0"/>
              <a:t>Отметьте истоки рек на контурной карте.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Задание 2.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/>
              <a:t>Определите исток рек: </a:t>
            </a:r>
          </a:p>
          <a:p>
            <a:pPr algn="ctr"/>
            <a:r>
              <a:rPr lang="ru-RU" sz="4000" i="1" dirty="0" smtClean="0"/>
              <a:t>Нил            Инд  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УСТЬЕ – место, где река впадает в другую реку, озеро или море.</a:t>
            </a:r>
            <a:endParaRPr lang="ru-RU" sz="4000" dirty="0"/>
          </a:p>
        </p:txBody>
      </p:sp>
      <p:pic>
        <p:nvPicPr>
          <p:cNvPr id="2051" name="Picture 3" descr="H:\рр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3500462" cy="3286148"/>
          </a:xfrm>
          <a:prstGeom prst="rect">
            <a:avLst/>
          </a:prstGeom>
          <a:noFill/>
        </p:spPr>
      </p:pic>
      <p:pic>
        <p:nvPicPr>
          <p:cNvPr id="2052" name="Picture 4" descr="H:\об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643182"/>
            <a:ext cx="321471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1428760"/>
          </a:xfrm>
        </p:spPr>
        <p:txBody>
          <a:bodyPr/>
          <a:lstStyle/>
          <a:p>
            <a:pPr algn="ctr"/>
            <a:r>
              <a:rPr lang="ru-RU" sz="4000" dirty="0" smtClean="0"/>
              <a:t>Задание 3.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296104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/>
              <a:t>Определить устье рек</a:t>
            </a:r>
          </a:p>
          <a:p>
            <a:pPr algn="ctr"/>
            <a:r>
              <a:rPr lang="ru-RU" sz="4000" dirty="0" smtClean="0"/>
              <a:t>Волга ,  Ангара ,  Обь</a:t>
            </a:r>
          </a:p>
          <a:p>
            <a:pPr algn="ctr"/>
            <a:r>
              <a:rPr lang="ru-RU" sz="4000" i="1" dirty="0" smtClean="0"/>
              <a:t>Отметить их на контурной карте. Подписать название рек.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928694"/>
          </a:xfrm>
        </p:spPr>
        <p:txBody>
          <a:bodyPr/>
          <a:lstStyle/>
          <a:p>
            <a:pPr algn="ctr"/>
            <a:r>
              <a:rPr lang="ru-RU" sz="4000" dirty="0" smtClean="0"/>
              <a:t>Задание 4.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57364"/>
            <a:ext cx="7772400" cy="23570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Определить каким притоком является:</a:t>
            </a:r>
          </a:p>
          <a:p>
            <a:pPr algn="ctr"/>
            <a:r>
              <a:rPr lang="ru-RU" sz="4000" dirty="0" smtClean="0"/>
              <a:t>Кама для Волги</a:t>
            </a:r>
          </a:p>
          <a:p>
            <a:pPr algn="ctr"/>
            <a:r>
              <a:rPr lang="ru-RU" sz="4000" dirty="0" smtClean="0"/>
              <a:t>Иртыш для Оби</a:t>
            </a:r>
          </a:p>
          <a:p>
            <a:pPr algn="ctr"/>
            <a:r>
              <a:rPr lang="ru-RU" sz="4000" dirty="0" smtClean="0"/>
              <a:t>Ангара для Енисея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Главная река с притоками образует речную систему.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>
              <a:latin typeface="Times New Roman"/>
              <a:ea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00240"/>
            <a:ext cx="44291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Участок земной поверхности, с которого вода стекает в реку, называется </a:t>
            </a:r>
            <a:br>
              <a:rPr lang="ru-RU" sz="3200" dirty="0" smtClean="0"/>
            </a:br>
            <a:r>
              <a:rPr lang="ru-RU" sz="3200" b="1" i="1" dirty="0" smtClean="0"/>
              <a:t>ВОДОСБОРНЫМ БАССЕЙНОМ</a:t>
            </a:r>
            <a:endParaRPr lang="ru-RU" sz="32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Бассейн Амазонки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Австралия</a:t>
            </a:r>
            <a:endParaRPr lang="ru-RU" dirty="0"/>
          </a:p>
        </p:txBody>
      </p:sp>
      <p:pic>
        <p:nvPicPr>
          <p:cNvPr id="6146" name="Picture 2" descr="H:\амазонк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71810"/>
            <a:ext cx="2583946" cy="2180205"/>
          </a:xfrm>
          <a:prstGeom prst="rect">
            <a:avLst/>
          </a:prstGeom>
          <a:noFill/>
        </p:spPr>
      </p:pic>
      <p:pic>
        <p:nvPicPr>
          <p:cNvPr id="7" name="Содержимое 6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00372"/>
            <a:ext cx="4041775" cy="246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398280"/>
          </a:xfrm>
        </p:spPr>
        <p:txBody>
          <a:bodyPr/>
          <a:lstStyle/>
          <a:p>
            <a:pPr algn="ctr"/>
            <a:r>
              <a:rPr lang="ru-RU" sz="4000" dirty="0" smtClean="0"/>
              <a:t>Цель и задачи:</a:t>
            </a:r>
            <a:br>
              <a:rPr lang="ru-RU" sz="4000" dirty="0" smtClean="0"/>
            </a:br>
            <a:r>
              <a:rPr lang="ru-RU" sz="4000" dirty="0" smtClean="0"/>
              <a:t>сформировать представление о реке и ее частях, о речной системе. Развить умение определять географическое положение реки , показывать реки на географической карте.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Задание</a:t>
            </a:r>
            <a:r>
              <a:rPr lang="en-US" sz="4000" b="1" dirty="0" smtClean="0"/>
              <a:t> 5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Назвать и </a:t>
            </a:r>
          </a:p>
          <a:p>
            <a:pPr algn="ctr">
              <a:buNone/>
            </a:pPr>
            <a:r>
              <a:rPr lang="ru-RU" dirty="0" smtClean="0"/>
              <a:t>показать реку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 каком материке,</a:t>
            </a:r>
          </a:p>
          <a:p>
            <a:pPr algn="ctr">
              <a:buNone/>
            </a:pPr>
            <a:r>
              <a:rPr lang="ru-RU" dirty="0" smtClean="0"/>
              <a:t> в какой его части находится,</a:t>
            </a:r>
          </a:p>
          <a:p>
            <a:pPr algn="ctr">
              <a:buNone/>
            </a:pPr>
            <a:r>
              <a:rPr lang="ru-RU" dirty="0" smtClean="0"/>
              <a:t> между какими меридианами и  параллелями.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Река Амазонка.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214446"/>
          </a:xfrm>
        </p:spPr>
        <p:txBody>
          <a:bodyPr/>
          <a:lstStyle/>
          <a:p>
            <a:pPr algn="ctr"/>
            <a:r>
              <a:rPr lang="ru-RU" i="1" dirty="0" smtClean="0"/>
              <a:t>Реки равнинные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14488"/>
            <a:ext cx="7772400" cy="4643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:\р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500570"/>
            <a:ext cx="2223594" cy="1526868"/>
          </a:xfrm>
          <a:prstGeom prst="rect">
            <a:avLst/>
          </a:prstGeom>
          <a:noFill/>
        </p:spPr>
      </p:pic>
      <p:pic>
        <p:nvPicPr>
          <p:cNvPr id="8195" name="Picture 3" descr="H:\рр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2311229" cy="1714512"/>
          </a:xfrm>
          <a:prstGeom prst="rect">
            <a:avLst/>
          </a:prstGeom>
          <a:noFill/>
        </p:spPr>
      </p:pic>
      <p:pic>
        <p:nvPicPr>
          <p:cNvPr id="8196" name="Picture 4" descr="H:\реека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214554"/>
            <a:ext cx="2370730" cy="1785950"/>
          </a:xfrm>
          <a:prstGeom prst="rect">
            <a:avLst/>
          </a:prstGeom>
          <a:noFill/>
        </p:spPr>
      </p:pic>
      <p:pic>
        <p:nvPicPr>
          <p:cNvPr id="8197" name="Picture 5" descr="H:\рр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357694"/>
            <a:ext cx="2286016" cy="1704602"/>
          </a:xfrm>
          <a:prstGeom prst="rect">
            <a:avLst/>
          </a:prstGeom>
          <a:noFill/>
        </p:spPr>
      </p:pic>
      <p:pic>
        <p:nvPicPr>
          <p:cNvPr id="8198" name="Picture 6" descr="H:\рр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500570"/>
            <a:ext cx="2249618" cy="1520829"/>
          </a:xfrm>
          <a:prstGeom prst="rect">
            <a:avLst/>
          </a:prstGeom>
          <a:noFill/>
        </p:spPr>
      </p:pic>
      <p:pic>
        <p:nvPicPr>
          <p:cNvPr id="8200" name="Picture 8" descr="H:\рр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2285992"/>
            <a:ext cx="2143140" cy="160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928694"/>
          </a:xfrm>
        </p:spPr>
        <p:txBody>
          <a:bodyPr/>
          <a:lstStyle/>
          <a:p>
            <a:pPr algn="ctr"/>
            <a:r>
              <a:rPr lang="ru-RU" sz="4000" dirty="0" smtClean="0"/>
              <a:t>Реки горные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14488"/>
            <a:ext cx="7772400" cy="4643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:\гор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928934"/>
            <a:ext cx="2071702" cy="2334232"/>
          </a:xfrm>
          <a:prstGeom prst="rect">
            <a:avLst/>
          </a:prstGeom>
          <a:noFill/>
        </p:spPr>
      </p:pic>
      <p:pic>
        <p:nvPicPr>
          <p:cNvPr id="9219" name="Picture 3" descr="H:\горн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57795"/>
            <a:ext cx="2428892" cy="1696897"/>
          </a:xfrm>
          <a:prstGeom prst="rect">
            <a:avLst/>
          </a:prstGeom>
          <a:noFill/>
        </p:spPr>
      </p:pic>
      <p:pic>
        <p:nvPicPr>
          <p:cNvPr id="9220" name="Picture 4" descr="H:\горн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86256"/>
            <a:ext cx="2370730" cy="1785950"/>
          </a:xfrm>
          <a:prstGeom prst="rect">
            <a:avLst/>
          </a:prstGeom>
          <a:noFill/>
        </p:spPr>
      </p:pic>
      <p:pic>
        <p:nvPicPr>
          <p:cNvPr id="9221" name="Picture 5" descr="H:\горн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071678"/>
            <a:ext cx="2521341" cy="1714512"/>
          </a:xfrm>
          <a:prstGeom prst="rect">
            <a:avLst/>
          </a:prstGeom>
          <a:noFill/>
        </p:spPr>
      </p:pic>
      <p:pic>
        <p:nvPicPr>
          <p:cNvPr id="9222" name="Picture 6" descr="H:\горн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286256"/>
            <a:ext cx="2476504" cy="184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040958"/>
          </a:xfrm>
        </p:spPr>
        <p:txBody>
          <a:bodyPr/>
          <a:lstStyle/>
          <a:p>
            <a:pPr algn="ctr"/>
            <a:r>
              <a:rPr lang="ru-RU" i="1" dirty="0" smtClean="0"/>
              <a:t>Спасибо </a:t>
            </a:r>
            <a:br>
              <a:rPr lang="ru-RU" i="1" dirty="0" smtClean="0"/>
            </a:br>
            <a:r>
              <a:rPr lang="ru-RU" i="1" dirty="0" smtClean="0"/>
              <a:t>за внимание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7854696" cy="3929090"/>
          </a:xfrm>
        </p:spPr>
        <p:txBody>
          <a:bodyPr>
            <a:normAutofit/>
          </a:bodyPr>
          <a:lstStyle/>
          <a:p>
            <a:pPr lvl="0" algn="ctr"/>
            <a:r>
              <a:rPr lang="ru-RU" sz="4000" dirty="0" smtClean="0"/>
              <a:t>Пресная вода составляет в гидросфере земли: </a:t>
            </a:r>
          </a:p>
          <a:p>
            <a:pPr algn="ctr"/>
            <a:r>
              <a:rPr lang="ru-RU" sz="4000" dirty="0" smtClean="0"/>
              <a:t>а) 52%  </a:t>
            </a:r>
            <a:endParaRPr lang="en-US" sz="4000" dirty="0" smtClean="0"/>
          </a:p>
          <a:p>
            <a:pPr algn="ctr"/>
            <a:r>
              <a:rPr lang="ru-RU" sz="4000" dirty="0" smtClean="0"/>
              <a:t> б) 2%   </a:t>
            </a:r>
            <a:endParaRPr lang="en-US" sz="4000" dirty="0" smtClean="0"/>
          </a:p>
          <a:p>
            <a:pPr algn="ctr"/>
            <a:r>
              <a:rPr lang="ru-RU" sz="4000" dirty="0" smtClean="0"/>
              <a:t>в)78%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14422"/>
            <a:ext cx="7854696" cy="4714908"/>
          </a:xfrm>
        </p:spPr>
        <p:txBody>
          <a:bodyPr/>
          <a:lstStyle/>
          <a:p>
            <a:pPr lvl="0" algn="ctr"/>
            <a:r>
              <a:rPr lang="ru-RU" sz="4000" dirty="0" smtClean="0"/>
              <a:t>Назовите материк, в котором есть внутреннее море:  </a:t>
            </a:r>
          </a:p>
          <a:p>
            <a:pPr algn="ctr"/>
            <a:r>
              <a:rPr lang="ru-RU" sz="4000" dirty="0" smtClean="0"/>
              <a:t>а) Австралия   </a:t>
            </a:r>
            <a:endParaRPr lang="en-US" sz="4000" dirty="0" smtClean="0"/>
          </a:p>
          <a:p>
            <a:pPr algn="ctr"/>
            <a:r>
              <a:rPr lang="ru-RU" sz="4000" dirty="0" smtClean="0"/>
              <a:t>б) Северная Америка   </a:t>
            </a:r>
            <a:endParaRPr lang="en-US" sz="4000" dirty="0" smtClean="0"/>
          </a:p>
          <a:p>
            <a:pPr algn="ctr"/>
            <a:r>
              <a:rPr lang="ru-RU" sz="4000" dirty="0" smtClean="0"/>
              <a:t>в) Евразия  </a:t>
            </a:r>
            <a:endParaRPr lang="en-US" sz="4000" dirty="0" smtClean="0"/>
          </a:p>
          <a:p>
            <a:pPr algn="ctr"/>
            <a:r>
              <a:rPr lang="ru-RU" sz="4000" dirty="0" smtClean="0"/>
              <a:t> г) Африка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85860"/>
            <a:ext cx="7854696" cy="4786346"/>
          </a:xfrm>
        </p:spPr>
        <p:txBody>
          <a:bodyPr/>
          <a:lstStyle/>
          <a:p>
            <a:pPr lvl="0" algn="ctr"/>
            <a:r>
              <a:rPr lang="ru-RU" sz="4000" dirty="0" smtClean="0"/>
              <a:t>К бассейну  какого океана относится Средиземное море:</a:t>
            </a:r>
          </a:p>
          <a:p>
            <a:pPr algn="ctr"/>
            <a:r>
              <a:rPr lang="ru-RU" sz="4000" dirty="0" smtClean="0"/>
              <a:t>а) Тихого   </a:t>
            </a:r>
            <a:endParaRPr lang="en-US" sz="4000" dirty="0" smtClean="0"/>
          </a:p>
          <a:p>
            <a:pPr algn="ctr"/>
            <a:r>
              <a:rPr lang="ru-RU" sz="4000" dirty="0" smtClean="0"/>
              <a:t> б) Атлантического   </a:t>
            </a:r>
            <a:endParaRPr lang="en-US" sz="4000" dirty="0" smtClean="0"/>
          </a:p>
          <a:p>
            <a:pPr algn="ctr"/>
            <a:r>
              <a:rPr lang="ru-RU" sz="4000" dirty="0" smtClean="0"/>
              <a:t>в) Индийского   </a:t>
            </a:r>
            <a:endParaRPr lang="en-US" sz="4000" dirty="0" smtClean="0"/>
          </a:p>
          <a:p>
            <a:pPr algn="ctr"/>
            <a:r>
              <a:rPr lang="ru-RU" sz="4000" dirty="0" smtClean="0"/>
              <a:t>г) Северного Ледовитого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28670"/>
            <a:ext cx="7854696" cy="5143536"/>
          </a:xfrm>
        </p:spPr>
        <p:txBody>
          <a:bodyPr>
            <a:normAutofit/>
          </a:bodyPr>
          <a:lstStyle/>
          <a:p>
            <a:pPr lvl="0" algn="ctr"/>
            <a:endParaRPr lang="en-US" sz="4000" dirty="0" smtClean="0"/>
          </a:p>
          <a:p>
            <a:pPr lvl="0" algn="ctr"/>
            <a:endParaRPr lang="en-US" sz="4000" dirty="0" smtClean="0"/>
          </a:p>
          <a:p>
            <a:pPr lvl="0" algn="ctr"/>
            <a:r>
              <a:rPr lang="ru-RU" sz="4000" dirty="0" smtClean="0"/>
              <a:t>Быстрее остывает поверхность:</a:t>
            </a:r>
          </a:p>
          <a:p>
            <a:pPr algn="ctr"/>
            <a:r>
              <a:rPr lang="ru-RU" sz="4000" dirty="0" smtClean="0"/>
              <a:t>а) суши  </a:t>
            </a:r>
            <a:endParaRPr lang="en-US" sz="4000" dirty="0" smtClean="0"/>
          </a:p>
          <a:p>
            <a:pPr algn="ctr"/>
            <a:r>
              <a:rPr lang="ru-RU" sz="4000" dirty="0" smtClean="0"/>
              <a:t> б) мирового океана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42984"/>
            <a:ext cx="7854696" cy="4786346"/>
          </a:xfrm>
        </p:spPr>
        <p:txBody>
          <a:bodyPr>
            <a:normAutofit/>
          </a:bodyPr>
          <a:lstStyle/>
          <a:p>
            <a:pPr lvl="0" algn="ctr"/>
            <a:r>
              <a:rPr lang="ru-RU" sz="4000" dirty="0" smtClean="0"/>
              <a:t>Течение Куросио делает климат Японии:</a:t>
            </a:r>
          </a:p>
          <a:p>
            <a:pPr algn="ctr"/>
            <a:r>
              <a:rPr lang="ru-RU" sz="4000" dirty="0" smtClean="0"/>
              <a:t>а) теплее  </a:t>
            </a:r>
            <a:endParaRPr lang="en-US" sz="4000" dirty="0" smtClean="0"/>
          </a:p>
          <a:p>
            <a:pPr algn="ctr"/>
            <a:r>
              <a:rPr lang="ru-RU" sz="4000" dirty="0" smtClean="0"/>
              <a:t> б) холоднее  </a:t>
            </a:r>
            <a:endParaRPr lang="en-US" sz="4000" dirty="0" smtClean="0"/>
          </a:p>
          <a:p>
            <a:pPr algn="ctr"/>
            <a:r>
              <a:rPr lang="ru-RU" sz="4000" dirty="0" smtClean="0"/>
              <a:t> в) не оказывает влияния на климат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85860"/>
            <a:ext cx="7854696" cy="4929222"/>
          </a:xfrm>
        </p:spPr>
        <p:txBody>
          <a:bodyPr/>
          <a:lstStyle/>
          <a:p>
            <a:pPr lvl="0" algn="ctr"/>
            <a:r>
              <a:rPr lang="ru-RU" sz="4000" dirty="0" smtClean="0"/>
              <a:t>Приливы вызываются силами притяжения:</a:t>
            </a:r>
          </a:p>
          <a:p>
            <a:pPr algn="ctr"/>
            <a:r>
              <a:rPr lang="ru-RU" sz="4000" dirty="0" smtClean="0"/>
              <a:t>а) Земли    </a:t>
            </a:r>
            <a:endParaRPr lang="en-US" sz="4000" dirty="0" smtClean="0"/>
          </a:p>
          <a:p>
            <a:pPr algn="ctr"/>
            <a:r>
              <a:rPr lang="ru-RU" sz="4000" dirty="0" smtClean="0"/>
              <a:t>б) Луны    </a:t>
            </a:r>
            <a:endParaRPr lang="en-US" sz="4000" dirty="0" smtClean="0"/>
          </a:p>
          <a:p>
            <a:pPr algn="ctr"/>
            <a:r>
              <a:rPr lang="ru-RU" sz="4000" dirty="0" smtClean="0"/>
              <a:t>в) Солнца  </a:t>
            </a:r>
            <a:endParaRPr lang="en-US" sz="4000" dirty="0" smtClean="0"/>
          </a:p>
          <a:p>
            <a:pPr algn="ctr"/>
            <a:r>
              <a:rPr lang="ru-RU" sz="4000" dirty="0" smtClean="0"/>
              <a:t> г) Марса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42984"/>
            <a:ext cx="7854696" cy="4857784"/>
          </a:xfrm>
        </p:spPr>
        <p:txBody>
          <a:bodyPr/>
          <a:lstStyle/>
          <a:p>
            <a:pPr lvl="0" algn="ctr"/>
            <a:r>
              <a:rPr lang="ru-RU" sz="4000" dirty="0" smtClean="0"/>
              <a:t>Цунами – это:</a:t>
            </a:r>
          </a:p>
          <a:p>
            <a:pPr algn="ctr"/>
            <a:r>
              <a:rPr lang="ru-RU" sz="4000" dirty="0" smtClean="0"/>
              <a:t>а) волны, вызываемые морскими приливами   </a:t>
            </a:r>
          </a:p>
          <a:p>
            <a:pPr algn="ctr"/>
            <a:r>
              <a:rPr lang="ru-RU" sz="4000" dirty="0" smtClean="0"/>
              <a:t>б) волны, образующиеся при извержении подводных вулканов и землетрясениях   </a:t>
            </a:r>
          </a:p>
          <a:p>
            <a:pPr algn="ctr"/>
            <a:r>
              <a:rPr lang="ru-RU" sz="4000" dirty="0" smtClean="0"/>
              <a:t>в) причудливые формы рельефа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370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РЕКИ</vt:lpstr>
      <vt:lpstr>Цель и задачи: сформировать представление о реке и ее частях, о речной системе. Развить умение определять географическое положение реки , показывать реки на географической карте.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РЕКА – водный поток, текущий в выработанном им углублении – РУСЛЕ реки.</vt:lpstr>
      <vt:lpstr>Слайд 11</vt:lpstr>
      <vt:lpstr>Начало реки - ИСТОК</vt:lpstr>
      <vt:lpstr>Задание 1.</vt:lpstr>
      <vt:lpstr>Задание 2.</vt:lpstr>
      <vt:lpstr>УСТЬЕ – место, где река впадает в другую реку, озеро или море.</vt:lpstr>
      <vt:lpstr>Задание 3.</vt:lpstr>
      <vt:lpstr>Задание 4.</vt:lpstr>
      <vt:lpstr>Главная река с притоками образует речную систему.</vt:lpstr>
      <vt:lpstr>Участок земной поверхности, с которого вода стекает в реку, называется  ВОДОСБОРНЫМ БАССЕЙНОМ</vt:lpstr>
      <vt:lpstr>Задание 5.</vt:lpstr>
      <vt:lpstr>Реки равнинные.</vt:lpstr>
      <vt:lpstr>Реки горные</vt:lpstr>
      <vt:lpstr>Спасибо 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РЕКИ</dc:title>
  <dc:creator>танюша</dc:creator>
  <cp:lastModifiedBy>танюша</cp:lastModifiedBy>
  <cp:revision>25</cp:revision>
  <dcterms:created xsi:type="dcterms:W3CDTF">2010-01-16T13:29:38Z</dcterms:created>
  <dcterms:modified xsi:type="dcterms:W3CDTF">2003-12-31T23:24:39Z</dcterms:modified>
</cp:coreProperties>
</file>