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1096-9DC5-4A0A-A4A3-F576A6C4C8F8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6946-2332-4294-9A74-90B79FF17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1096-9DC5-4A0A-A4A3-F576A6C4C8F8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6946-2332-4294-9A74-90B79FF17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1096-9DC5-4A0A-A4A3-F576A6C4C8F8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6946-2332-4294-9A74-90B79FF17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1096-9DC5-4A0A-A4A3-F576A6C4C8F8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6946-2332-4294-9A74-90B79FF17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1096-9DC5-4A0A-A4A3-F576A6C4C8F8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6946-2332-4294-9A74-90B79FF17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1096-9DC5-4A0A-A4A3-F576A6C4C8F8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6946-2332-4294-9A74-90B79FF17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1096-9DC5-4A0A-A4A3-F576A6C4C8F8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6946-2332-4294-9A74-90B79FF17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1096-9DC5-4A0A-A4A3-F576A6C4C8F8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6946-2332-4294-9A74-90B79FF17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1096-9DC5-4A0A-A4A3-F576A6C4C8F8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6946-2332-4294-9A74-90B79FF17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1096-9DC5-4A0A-A4A3-F576A6C4C8F8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6946-2332-4294-9A74-90B79FF17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31096-9DC5-4A0A-A4A3-F576A6C4C8F8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46946-2332-4294-9A74-90B79FF17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31096-9DC5-4A0A-A4A3-F576A6C4C8F8}" type="datetimeFigureOut">
              <a:rPr lang="ru-RU" smtClean="0"/>
              <a:pPr/>
              <a:t>09.01.2011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46946-2332-4294-9A74-90B79FF17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52_%D0%B3%D0%BE%D0%B4_%D0%B2_%D0%BA%D0%B8%D0%BD%D0%BE" TargetMode="External"/><Relationship Id="rId13" Type="http://schemas.openxmlformats.org/officeDocument/2006/relationships/hyperlink" Target="http://ru.wikipedia.org/wiki/1955_%D0%B3%D0%BE%D0%B4_%D0%B2_%D0%BA%D0%B8%D0%BD%D0%BE" TargetMode="External"/><Relationship Id="rId18" Type="http://schemas.openxmlformats.org/officeDocument/2006/relationships/hyperlink" Target="http://ru.wikipedia.org/w/index.php?title=%D0%93%D0%B0%D0%B4%D0%BA%D0%B8%D0%B9_%D1%83%D1%82%D1%91%D0%BD%D0%BE%D0%BA_(%D0%BC%D1%83%D0%BB%D1%8C%D1%82%D1%84%D0%B8%D0%BB%D1%8C%D0%BC,_1956)&amp;action=edit&amp;redlink=1" TargetMode="External"/><Relationship Id="rId3" Type="http://schemas.openxmlformats.org/officeDocument/2006/relationships/hyperlink" Target="http://ru.wikipedia.org/wiki/%D0%9A%D0%BE%D0%BD%D1%91%D0%BA-%D0%93%D0%BE%D1%80%D0%B1%D1%83%D0%BD%D0%BE%D0%BA_(%D0%BC%D1%83%D0%BB%D1%8C%D1%82%D1%84%D0%B8%D0%BB%D1%8C%D0%BC)" TargetMode="External"/><Relationship Id="rId21" Type="http://schemas.openxmlformats.org/officeDocument/2006/relationships/hyperlink" Target="http://ru.wikipedia.org/wiki/1958_%D0%B3%D0%BE%D0%B4_%D0%B2_%D0%BA%D0%B8%D0%BD%D0%BE" TargetMode="External"/><Relationship Id="rId7" Type="http://schemas.openxmlformats.org/officeDocument/2006/relationships/hyperlink" Target="http://ru.wikipedia.org/wiki/%D0%A4%D0%B5%D0%B4%D1%8F_%D0%97%D0%B0%D0%B9%D1%86%D0%B5%D0%B2_(%D0%BC%D1%83%D0%BB%D1%8C%D1%82%D1%84%D0%B8%D0%BB%D1%8C%D0%BC)" TargetMode="External"/><Relationship Id="rId12" Type="http://schemas.openxmlformats.org/officeDocument/2006/relationships/hyperlink" Target="http://ru.wikipedia.org/wiki/%D0%97%D0%BE%D0%BB%D0%BE%D1%82%D0%B0%D1%8F_%D0%B0%D0%BD%D1%82%D0%B8%D0%BB%D0%BE%D0%BF%D0%B0_(%D0%BC%D1%83%D0%BB%D1%8C%D1%82%D1%84%D0%B8%D0%BB%D1%8C%D0%BC)" TargetMode="External"/><Relationship Id="rId17" Type="http://schemas.openxmlformats.org/officeDocument/2006/relationships/hyperlink" Target="http://ru.wikipedia.org/w/index.php?title=%D0%92_%D1%8F%D1%80%D0%B0%D0%BD%D0%B3%D0%B5_%D0%B3%D0%BE%D1%80%D0%B8%D1%82_%D0%BE%D0%B3%D0%BE%D0%BD%D1%8C_(%D0%BC%D1%83%D0%BB%D1%8C%D1%82%D1%84%D0%B8%D0%BB%D1%8C%D0%BC)&amp;action=edit&amp;redlink=1" TargetMode="External"/><Relationship Id="rId2" Type="http://schemas.openxmlformats.org/officeDocument/2006/relationships/hyperlink" Target="http://ru.wikipedia.org/wiki/1947_%D0%B3%D0%BE%D0%B4_%D0%B2_%D0%BA%D0%B8%D0%BD%D0%BE" TargetMode="External"/><Relationship Id="rId16" Type="http://schemas.openxmlformats.org/officeDocument/2006/relationships/hyperlink" Target="http://ru.wikipedia.org/wiki/%D0%94%D0%B2%D0%B5%D0%BD%D0%B0%D0%B4%D1%86%D0%B0%D1%82%D1%8C_%D0%BC%D0%B5%D1%81%D1%8F%D1%86%D0%B5%D0%B2_(%D0%BC%D1%83%D0%BB%D1%8C%D1%82%D1%84%D0%B8%D0%BB%D1%8C%D0%BC)" TargetMode="External"/><Relationship Id="rId20" Type="http://schemas.openxmlformats.org/officeDocument/2006/relationships/hyperlink" Target="http://ru.wikipedia.org/wiki/%D0%A1%D0%BD%D0%B5%D0%B6%D0%BD%D0%B0%D1%8F_%D0%BA%D0%BE%D1%80%D0%BE%D0%BB%D0%B5%D0%B2%D0%B0_(%D0%BC%D1%83%D0%BB%D1%8C%D1%82%D1%84%D0%B8%D0%BB%D1%8C%D0%BC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1%D0%B5%D1%80%D0%B0%D1%8F_%D1%88%D0%B5%D0%B9%D0%BA%D0%B0_(%D0%BC%D1%83%D0%BB%D1%8C%D1%82%D1%84%D0%B8%D0%BB%D1%8C%D0%BC)" TargetMode="External"/><Relationship Id="rId11" Type="http://schemas.openxmlformats.org/officeDocument/2006/relationships/hyperlink" Target="http://ru.wikipedia.org/wiki/1954_%D0%B3%D0%BE%D0%B4_%D0%B2_%D0%BA%D0%B8%D0%BD%D0%BE" TargetMode="External"/><Relationship Id="rId24" Type="http://schemas.openxmlformats.org/officeDocument/2006/relationships/hyperlink" Target="http://ru.wikipedia.org/wiki/%D0%9F%D1%80%D0%B8%D0%BA%D0%BB%D1%8E%D1%87%D0%B5%D0%BD%D0%B8%D1%8F_%D0%B2%D0%BE%D0%BB%D1%88%D0%B5%D0%B1%D0%BD%D0%BE%D0%B3%D0%BE_%D0%B3%D0%BB%D0%BE%D0%B1%D1%83%D1%81%D0%B0,_%D0%B8%D0%BB%D0%B8_%D0%9F%D1%80%D0%BE%D0%B4%D0%B5%D0%BB%D0%BA%D0%B8_%D0%B2%D0%B5%D0%B4%D1%8C%D0%BC_(%D0%BC%D1%83%D0%BB%D1%8C%D1%82%D1%84%D0%B8%D0%BB%D1%8C%D0%BC)" TargetMode="External"/><Relationship Id="rId5" Type="http://schemas.openxmlformats.org/officeDocument/2006/relationships/hyperlink" Target="http://ru.wikipedia.org/wiki/%D0%A6%D0%B2%D0%B5%D1%82%D0%B8%D0%BA-%D1%81%D0%B5%D0%BC%D0%B8%D1%86%D0%B2%D0%B5%D1%82%D0%B8%D0%BA_(%D0%BC%D1%83%D0%BB%D1%8C%D1%82%D1%84%D0%B8%D0%BB%D1%8C%D0%BC)" TargetMode="External"/><Relationship Id="rId15" Type="http://schemas.openxmlformats.org/officeDocument/2006/relationships/hyperlink" Target="http://ru.wikipedia.org/w/index.php?title=%D0%9D%D0%B5%D0%BE%D0%B1%D1%8B%D0%BA%D0%BD%D0%BE%D0%B2%D0%B5%D0%BD%D0%BD%D1%8B%D0%B9_%D0%BC%D0%B0%D1%82%D1%87_(%D0%BC%D1%83%D0%BB%D1%8C%D1%82%D1%84%D0%B8%D0%BB%D1%8C%D0%BC)&amp;action=edit&amp;redlink=1" TargetMode="External"/><Relationship Id="rId23" Type="http://schemas.openxmlformats.org/officeDocument/2006/relationships/hyperlink" Target="http://ru.wikipedia.org/wiki/%D0%9C%D0%B0%D0%BB%D1%8C%D1%87%D0%B8%D0%BA_%D0%B8%D0%B7_%D0%9D%D0%B5%D0%B0%D0%BF%D0%BE%D0%BB%D1%8F_(%D0%BC%D1%83%D0%BB%D1%8C%D1%82%D1%84%D0%B8%D0%BB%D1%8C%D0%BC)" TargetMode="External"/><Relationship Id="rId10" Type="http://schemas.openxmlformats.org/officeDocument/2006/relationships/hyperlink" Target="http://ru.wikipedia.org/wiki/%D0%9A%D0%B0%D1%88%D1%82%D0%B0%D0%BD%D0%BA%D0%B0_(%D0%BC%D1%83%D0%BB%D1%8C%D1%82%D1%84%D0%B8%D0%BB%D1%8C%D0%BC)" TargetMode="External"/><Relationship Id="rId19" Type="http://schemas.openxmlformats.org/officeDocument/2006/relationships/hyperlink" Target="http://ru.wikipedia.org/wiki/1957_%D0%B3%D0%BE%D0%B4_%D0%B2_%D0%BA%D0%B8%D0%BD%D0%BE" TargetMode="External"/><Relationship Id="rId4" Type="http://schemas.openxmlformats.org/officeDocument/2006/relationships/hyperlink" Target="http://ru.wikipedia.org/wiki/1948_%D0%B3%D0%BE%D0%B4_%D0%B2_%D0%BA%D0%B8%D0%BD%D0%BE" TargetMode="External"/><Relationship Id="rId9" Type="http://schemas.openxmlformats.org/officeDocument/2006/relationships/hyperlink" Target="http://ru.wikipedia.org/wiki/%D0%90%D0%BB%D0%B5%D0%BD%D1%8C%D0%BA%D0%B8%D0%B9_%D1%86%D0%B2%D0%B5%D1%82%D0%BE%D1%87%D0%B5%D0%BA_(%D0%BC%D1%83%D0%BB%D1%8C%D1%82%D1%84%D0%B8%D0%BB%D1%8C%D0%BC)" TargetMode="External"/><Relationship Id="rId14" Type="http://schemas.openxmlformats.org/officeDocument/2006/relationships/hyperlink" Target="http://ru.wikipedia.org/wiki/1956_%D0%B3%D0%BE%D0%B4_%D0%B2_%D0%BA%D0%B8%D0%BD%D0%BE" TargetMode="External"/><Relationship Id="rId22" Type="http://schemas.openxmlformats.org/officeDocument/2006/relationships/hyperlink" Target="http://ru.wikipedia.org/wiki/%D0%9F%D0%B5%D1%82%D1%8F_%D0%B8_%D0%9A%D1%80%D0%B0%D1%81%D0%BD%D0%B0%D1%8F_%D0%A8%D0%B0%D0%BF%D0%BE%D1%87%D0%BA%D0%B0_(%D0%BC%D1%83%D0%BB%D1%8C%D1%82%D1%84%D0%B8%D0%BB%D1%8C%D0%BC)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2%D0%BE%D0%B2%D0%BA%D0%B0_%D0%B2_%D0%A2%D1%80%D0%B8%D0%B4%D0%B5%D0%B2%D1%8F%D1%82%D0%BE%D0%BC_%D1%86%D0%B0%D1%80%D1%81%D1%82%D0%B2%D0%B5_(%D0%BC%D1%83%D0%BB%D1%8C%D1%82%D1%84%D0%B8%D0%BB%D1%8C%D0%BC)" TargetMode="External"/><Relationship Id="rId13" Type="http://schemas.openxmlformats.org/officeDocument/2006/relationships/hyperlink" Target="http://ru.wikipedia.org/wiki/%D0%92%D0%B0%D1%80%D0%B5%D0%B6%D0%BA%D0%B0_(%D0%BC%D1%83%D0%BB%D1%8C%D1%82%D1%84%D0%B8%D0%BB%D1%8C%D0%BC)" TargetMode="External"/><Relationship Id="rId18" Type="http://schemas.openxmlformats.org/officeDocument/2006/relationships/hyperlink" Target="http://ru.wikipedia.org/wiki/1969_%D0%B3%D0%BE%D0%B4_%D0%B2_%D0%BA%D0%B8%D0%BD%D0%BE" TargetMode="External"/><Relationship Id="rId26" Type="http://schemas.openxmlformats.org/officeDocument/2006/relationships/hyperlink" Target="http://ru.wikipedia.org/wiki/1969" TargetMode="External"/><Relationship Id="rId3" Type="http://schemas.openxmlformats.org/officeDocument/2006/relationships/hyperlink" Target="http://ru.wikipedia.org/wiki/1968_%D0%B3%D0%BE%D0%B4_%D0%B2_%D0%BA%D0%B8%D0%BD%D0%BE" TargetMode="External"/><Relationship Id="rId21" Type="http://schemas.openxmlformats.org/officeDocument/2006/relationships/hyperlink" Target="http://ru.wikipedia.org/wiki/1983_%D0%B3%D0%BE%D0%B4_%D0%B2_%D0%BA%D0%B8%D0%BD%D0%BE" TargetMode="External"/><Relationship Id="rId7" Type="http://schemas.openxmlformats.org/officeDocument/2006/relationships/hyperlink" Target="http://ru.wikipedia.org/wiki/1965_%D0%B3%D0%BE%D0%B4_%D0%B2_%D0%BA%D0%B8%D0%BD%D0%BE" TargetMode="External"/><Relationship Id="rId12" Type="http://schemas.openxmlformats.org/officeDocument/2006/relationships/hyperlink" Target="http://ru.wikipedia.org/wiki/%D0%9C%D0%B0%D1%83%D0%B3%D0%BB%D0%B8_(%D0%BC%D1%83%D0%BB%D1%8C%D1%82%D1%84%D0%B8%D0%BB%D1%8C%D0%BC)" TargetMode="External"/><Relationship Id="rId17" Type="http://schemas.openxmlformats.org/officeDocument/2006/relationships/hyperlink" Target="http://ru.wikipedia.org/wiki/%D0%9C%D0%B0%D0%BB%D1%8B%D1%88_%D0%B8_%D0%9A%D0%B0%D1%80%D0%BB%D1%81%D0%BE%D0%BD_(%D0%BC%D1%83%D0%BB%D1%8C%D1%82%D1%84%D0%B8%D0%BB%D1%8C%D0%BC)" TargetMode="External"/><Relationship Id="rId25" Type="http://schemas.openxmlformats.org/officeDocument/2006/relationships/hyperlink" Target="http://ru.wikipedia.org/w/index.php?title=%D0%A1%D1%82%D1%83%D0%B4%D0%B8%D1%8F_%D0%9A%D0%B8%D0%BD%D0%BE-%D0%9C%D0%BE%D1%81%D1%82&amp;action=edit&amp;redlink=1" TargetMode="External"/><Relationship Id="rId2" Type="http://schemas.openxmlformats.org/officeDocument/2006/relationships/hyperlink" Target="http://ru.wikipedia.org/wiki/1960_%D0%B3%D0%BE%D0%B4_%D0%B2_%D0%BA%D0%B8%D0%BD%D0%BE" TargetMode="External"/><Relationship Id="rId16" Type="http://schemas.openxmlformats.org/officeDocument/2006/relationships/hyperlink" Target="http://ru.wikipedia.org/wiki/1970_%D0%B3%D0%BE%D0%B4_%D0%B2_%D0%BA%D0%B8%D0%BD%D0%BE" TargetMode="External"/><Relationship Id="rId20" Type="http://schemas.openxmlformats.org/officeDocument/2006/relationships/hyperlink" Target="http://ru.wikipedia.org/wiki/%D0%9D%D1%83,_%D0%BF%D0%BE%D0%B3%D0%BE%D0%B4%D0%B8!_(%D0%BC%D1%83%D0%BB%D1%8C%D1%82%D1%84%D0%B8%D0%BB%D1%8C%D0%BC)" TargetMode="External"/><Relationship Id="rId29" Type="http://schemas.openxmlformats.org/officeDocument/2006/relationships/hyperlink" Target="http://ru.wikipedia.org/wiki/%D0%94%D0%B5%D0%B4_%D0%9C%D0%BE%D1%80%D0%BE%D0%B7_%D0%B8_%D0%BB%D0%B5%D1%82%D0%BE_(%D0%BC%D1%83%D0%BB%D1%8C%D1%82%D1%84%D0%B8%D0%BB%D1%8C%D0%BC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8%D1%81%D1%82%D0%BE%D1%80%D0%B8%D1%8F_%D0%BE%D0%B4%D0%BD%D0%BE%D0%B3%D0%BE_%D0%BF%D1%80%D0%B5%D1%81%D1%82%D1%83%D0%BF%D0%BB%D0%B5%D0%BD%D0%B8%D1%8F_(%D0%BC%D1%83%D0%BB%D1%8C%D1%82%D1%84%D0%B8%D0%BB%D1%8C%D0%BC)" TargetMode="External"/><Relationship Id="rId11" Type="http://schemas.openxmlformats.org/officeDocument/2006/relationships/hyperlink" Target="http://ru.wikipedia.org/wiki/1971_%D0%B3%D0%BE%D0%B4_%D0%B2_%D0%BA%D0%B8%D0%BD%D0%BE" TargetMode="External"/><Relationship Id="rId24" Type="http://schemas.openxmlformats.org/officeDocument/2006/relationships/hyperlink" Target="http://ru.wikipedia.org/wiki/%D0%91%D1%80%D0%B5%D0%BC%D0%B5%D0%BD%D1%81%D0%BA%D0%B8%D0%B5_%D0%BC%D1%83%D0%B7%D1%8B%D0%BA%D0%B0%D0%BD%D1%82%D1%8B_(%D0%BC%D1%83%D0%BB%D1%8C%D1%82%D1%84%D0%B8%D0%BB%D1%8C%D0%BC)" TargetMode="External"/><Relationship Id="rId5" Type="http://schemas.openxmlformats.org/officeDocument/2006/relationships/hyperlink" Target="http://ru.wikipedia.org/wiki/1962_%D0%B3%D0%BE%D0%B4_%D0%B2_%D0%BA%D0%B8%D0%BD%D0%BE" TargetMode="External"/><Relationship Id="rId15" Type="http://schemas.openxmlformats.org/officeDocument/2006/relationships/hyperlink" Target="http://ru.wikipedia.org/wiki/25-%D0%B5,_%D0%BF%D0%B5%D1%80%D0%B2%D1%8B%D0%B9_%D0%B4%D0%B5%D0%BD%D1%8C_(%D0%BC%D1%83%D0%BB%D1%8C%D1%82%D1%84%D0%B8%D0%BB%D1%8C%D0%BC)" TargetMode="External"/><Relationship Id="rId23" Type="http://schemas.openxmlformats.org/officeDocument/2006/relationships/hyperlink" Target="http://ru.wikipedia.org/wiki/1973_%D0%B3%D0%BE%D0%B4_%D0%B2_%D0%BA%D0%B8%D0%BD%D0%BE" TargetMode="External"/><Relationship Id="rId28" Type="http://schemas.openxmlformats.org/officeDocument/2006/relationships/hyperlink" Target="http://ru.wikipedia.org/wiki/%D0%92%D0%B8%D0%BD%D0%BD%D0%B8-%D0%9F%D1%83%D1%85_(%D0%BC%D1%83%D0%BB%D1%8C%D1%82%D1%84%D0%B8%D0%BB%D1%8C%D0%BC)" TargetMode="External"/><Relationship Id="rId10" Type="http://schemas.openxmlformats.org/officeDocument/2006/relationships/hyperlink" Target="http://ru.wikipedia.org/wiki/1967_%D0%B3%D0%BE%D0%B4_%D0%B2_%D0%BA%D0%B8%D0%BD%D0%BE" TargetMode="External"/><Relationship Id="rId19" Type="http://schemas.openxmlformats.org/officeDocument/2006/relationships/hyperlink" Target="http://ru.wikipedia.org/wiki/1993_%D0%B3%D0%BE%D0%B4_%D0%B2_%D0%BA%D0%B8%D0%BD%D0%BE" TargetMode="External"/><Relationship Id="rId4" Type="http://schemas.openxmlformats.org/officeDocument/2006/relationships/hyperlink" Target="http://ru.wikipedia.org/wiki/%D0%A1%D0%B2%D0%B5%D1%82%D0%BB%D1%8F%D1%87%D0%BE%D0%BA_%E2%84%96_1_(%D0%B2%D0%B5%D1%81%D1%91%D0%BB%D1%8B%D0%B5_%D0%BA%D0%B0%D1%80%D1%82%D0%B8%D0%BD%D0%BA%D0%B8)" TargetMode="External"/><Relationship Id="rId9" Type="http://schemas.openxmlformats.org/officeDocument/2006/relationships/hyperlink" Target="http://ru.wikipedia.org/wiki/%D0%9A%D0%B0%D0%BD%D0%B8%D0%BA%D1%83%D0%BB%D1%8B_%D0%91%D0%BE%D0%BD%D0%B8%D1%84%D0%B0%D1%86%D0%B8%D1%8F_(%D0%BC%D1%83%D0%BB%D1%8C%D1%82%D1%84%D0%B8%D0%BB%D1%8C%D0%BC)" TargetMode="External"/><Relationship Id="rId14" Type="http://schemas.openxmlformats.org/officeDocument/2006/relationships/hyperlink" Target="http://ru.wikipedia.org/wiki/%D0%A4%D0%B8%D0%BB%D1%8C%D0%BC,_%D1%84%D0%B8%D0%BB%D1%8C%D0%BC,_%D1%84%D0%B8%D0%BB%D1%8C%D0%BC_(%D0%BC%D1%83%D0%BB%D1%8C%D1%82%D1%84%D0%B8%D0%BB%D1%8C%D0%BC)" TargetMode="External"/><Relationship Id="rId22" Type="http://schemas.openxmlformats.org/officeDocument/2006/relationships/hyperlink" Target="http://ru.wikipedia.org/wiki/%D0%9A%D1%80%D0%BE%D0%BA%D0%BE%D0%B4%D0%B8%D0%BB_%D0%93%D0%B5%D0%BD%D0%B0_(%D0%BC%D1%83%D0%BB%D1%8C%D1%82%D1%84%D0%B8%D0%BB%D1%8C%D0%BC)" TargetMode="External"/><Relationship Id="rId27" Type="http://schemas.openxmlformats.org/officeDocument/2006/relationships/hyperlink" Target="http://ru.wikipedia.org/wiki/1972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81%D0%B6%D0%B8%D0%BA_%D0%B2_%D1%82%D1%83%D0%BC%D0%B0%D0%BD%D0%B5_(%D0%BC%D1%83%D0%BB%D1%8C%D1%82%D1%84%D0%B8%D0%BB%D1%8C%D0%BC)" TargetMode="External"/><Relationship Id="rId13" Type="http://schemas.openxmlformats.org/officeDocument/2006/relationships/hyperlink" Target="http://ru.wikipedia.org/wiki/1976_%D0%B3%D0%BE%D0%B4_%D0%B2_%D0%BA%D0%B8%D0%BD%D0%BE" TargetMode="External"/><Relationship Id="rId18" Type="http://schemas.openxmlformats.org/officeDocument/2006/relationships/hyperlink" Target="http://ru.wikipedia.org/wiki/1977_%D0%B3%D0%BE%D0%B4_%D0%B2_%D0%BA%D0%B8%D0%BD%D0%BE" TargetMode="External"/><Relationship Id="rId26" Type="http://schemas.openxmlformats.org/officeDocument/2006/relationships/hyperlink" Target="http://ru.wikipedia.org/wiki/1979_%D0%B3%D0%BE%D0%B4_%D0%B2_%D0%BA%D0%B8%D0%BD%D0%BE" TargetMode="External"/><Relationship Id="rId3" Type="http://schemas.openxmlformats.org/officeDocument/2006/relationships/hyperlink" Target="http://ru.wikipedia.org/wiki/%D0%9A%D0%B0%D1%82%D0%B5%D1%80%D0%BE%D0%BA_(%D0%BC%D1%83%D0%BB%D1%8C%D1%82%D1%84%D0%B8%D0%BB%D1%8C%D0%BC)" TargetMode="External"/><Relationship Id="rId21" Type="http://schemas.openxmlformats.org/officeDocument/2006/relationships/hyperlink" Target="http://ru.wikipedia.org/wiki/1978_%D0%B3%D0%BE%D0%B4_%D0%B2_%D0%BA%D0%B8%D0%BD%D0%BE" TargetMode="External"/><Relationship Id="rId7" Type="http://schemas.openxmlformats.org/officeDocument/2006/relationships/hyperlink" Target="http://ru.wikipedia.org/wiki/1975_%D0%B3%D0%BE%D0%B4_%D0%B2_%D0%BA%D0%B8%D0%BD%D0%BE" TargetMode="External"/><Relationship Id="rId12" Type="http://schemas.openxmlformats.org/officeDocument/2006/relationships/hyperlink" Target="http://ru.wikipedia.org/wiki/38_%D0%BF%D0%BE%D0%BF%D1%83%D0%B3%D0%B0%D0%B5%D0%B2" TargetMode="External"/><Relationship Id="rId17" Type="http://schemas.openxmlformats.org/officeDocument/2006/relationships/hyperlink" Target="http://ru.wikipedia.org/wiki/%D0%9F%D1%80%D0%BE%D1%81%D1%82%D0%BE_%D1%82%D0%B0%D0%BA_(%D0%BC%D1%83%D0%BB%D1%8C%D1%82%D1%84%D0%B8%D0%BB%D1%8C%D0%BC)" TargetMode="External"/><Relationship Id="rId25" Type="http://schemas.openxmlformats.org/officeDocument/2006/relationships/hyperlink" Target="http://ru.wikipedia.org/wiki/%D0%9E%D0%B3%D1%80%D0%B0%D0%B1%D0%BB%D0%B5%D0%BD%D0%B8%D0%B5_%D0%BF%D0%BE..." TargetMode="External"/><Relationship Id="rId2" Type="http://schemas.openxmlformats.org/officeDocument/2006/relationships/hyperlink" Target="http://ru.wikipedia.org/wiki/1970_%D0%B3%D0%BE%D0%B4_%D0%B2_%D0%BA%D0%B8%D0%BD%D0%BE" TargetMode="External"/><Relationship Id="rId16" Type="http://schemas.openxmlformats.org/officeDocument/2006/relationships/hyperlink" Target="http://ru.wikipedia.org/wiki/%D0%A8%D0%BA%D0%B0%D1%82%D1%83%D0%BB%D0%BA%D0%B0_%D1%81_%D1%81%D0%B5%D0%BA%D1%80%D0%B5%D1%82%D0%BE%D0%BC_(%D0%BC%D1%83%D0%BB%D1%8C%D1%82%D1%84%D0%B8%D0%BB%D1%8C%D0%BC)" TargetMode="External"/><Relationship Id="rId20" Type="http://schemas.openxmlformats.org/officeDocument/2006/relationships/hyperlink" Target="http://ru.wikipedia.org/wiki/%D0%91%D0%BE%D0%B1%D0%B8%D0%BA_%D0%B2_%D0%B3%D0%BE%D1%81%D1%82%D1%8F%D1%85_%D1%83_%D0%91%D0%B0%D1%80%D0%B1%D0%BE%D1%81%D0%B0_(%D0%BC%D1%83%D0%BB%D1%8C%D1%82%D1%84%D0%B8%D0%BB%D1%8C%D0%BC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E%D1%81%D1%82%D1%80%D0%BE%D0%B2_(%D0%BC%D1%83%D0%BB%D1%8C%D1%82%D1%84%D0%B8%D0%BB%D1%8C%D0%BC)" TargetMode="External"/><Relationship Id="rId11" Type="http://schemas.openxmlformats.org/officeDocument/2006/relationships/hyperlink" Target="http://ru.wikipedia.org/wiki/1983_%D0%B3%D0%BE%D0%B4_%D0%B2_%D0%BA%D0%B8%D0%BD%D0%BE" TargetMode="External"/><Relationship Id="rId24" Type="http://schemas.openxmlformats.org/officeDocument/2006/relationships/hyperlink" Target="http://ru.wikipedia.org/wiki/%D0%A2%D1%80%D0%BE%D0%B5_%D0%B8%D0%B7_%D0%9F%D1%80%D0%BE%D1%81%D1%82%D0%BE%D0%BA%D0%B2%D0%B0%D1%88%D0%B8%D0%BD%D0%BE_(%D0%BC%D1%83%D0%BB%D1%8C%D1%82%D1%84%D0%B8%D0%BB%D1%8C%D0%BC)" TargetMode="External"/><Relationship Id="rId5" Type="http://schemas.openxmlformats.org/officeDocument/2006/relationships/hyperlink" Target="http://ru.wikipedia.org/wiki/%D0%A6%D0%B0%D0%BF%D0%BB%D1%8F_%D0%B8_%D0%B6%D1%83%D1%80%D0%B0%D0%B2%D0%BB%D1%8C_(%D0%BC%D1%83%D0%BB%D1%8C%D1%82%D1%84%D0%B8%D0%BB%D1%8C%D0%BC)" TargetMode="External"/><Relationship Id="rId15" Type="http://schemas.openxmlformats.org/officeDocument/2006/relationships/hyperlink" Target="http://ru.wikipedia.org/wiki/%D0%9A%D0%BE%D1%82%D1%91%D0%BD%D0%BE%D0%BA_%D0%BF%D0%BE_%D0%B8%D0%BC%D0%B5%D0%BD%D0%B8_%D0%93%D0%B0%D0%B2_(%D0%BC%D1%83%D0%BB%D1%8C%D1%82%D1%84%D0%B8%D0%BB%D1%8C%D0%BC)" TargetMode="External"/><Relationship Id="rId23" Type="http://schemas.openxmlformats.org/officeDocument/2006/relationships/hyperlink" Target="http://ru.wikipedia.org/wiki/1984_%D0%B3%D0%BE%D0%B4_%D0%B2_%D0%BA%D0%B8%D0%BD%D0%BE" TargetMode="External"/><Relationship Id="rId28" Type="http://schemas.openxmlformats.org/officeDocument/2006/relationships/hyperlink" Target="http://ru.wikipedia.org/wiki/%D0%9E%D1%85%D0%BE%D1%82%D0%B0_(%D0%BC%D1%83%D0%BB%D1%8C%D1%82%D1%84%D0%B8%D0%BB%D1%8C%D0%BC,_1979)" TargetMode="External"/><Relationship Id="rId10" Type="http://schemas.openxmlformats.org/officeDocument/2006/relationships/hyperlink" Target="http://ru.wikipedia.org/wiki/%D0%9D%D0%B0%D1%81%D0%BB%D0%B5%D0%B4%D1%81%D1%82%D0%B2%D0%BE_%D0%B2%D0%BE%D0%BB%D1%88%D0%B5%D0%B1%D0%BD%D0%B8%D0%BA%D0%B0_%D0%91%D0%B0%D1%85%D1%80%D0%B0%D0%BC%D0%B0_(%D0%BC%D1%83%D0%BB%D1%8C%D1%82%D1%84%D0%B8%D0%BB%D1%8C%D0%BC)" TargetMode="External"/><Relationship Id="rId19" Type="http://schemas.openxmlformats.org/officeDocument/2006/relationships/hyperlink" Target="http://ru.wikipedia.org/wiki/%D0%9F%D0%BE%D0%BB%D0%B8%D0%B3%D0%BE%D0%BD_(%D0%BC%D1%83%D0%BB%D1%8C%D1%82%D1%84%D0%B8%D0%BB%D1%8C%D0%BC)" TargetMode="External"/><Relationship Id="rId4" Type="http://schemas.openxmlformats.org/officeDocument/2006/relationships/hyperlink" Target="http://ru.wikipedia.org/wiki/1973_%D0%B3%D0%BE%D0%B4_%D0%B2_%D0%BA%D0%B8%D0%BD%D0%BE" TargetMode="External"/><Relationship Id="rId9" Type="http://schemas.openxmlformats.org/officeDocument/2006/relationships/hyperlink" Target="http://ru.wikipedia.org/w/index.php?title=%D0%98_%D0%BC%D0%B0%D0%BC%D0%B0_%D0%BC%D0%B5%D0%BD%D1%8F_%D0%BF%D1%80%D0%BE%D1%81%D1%82%D0%B8%D1%82_(%D0%BC%D1%83%D0%BB%D1%8C%D1%82%D1%84%D0%B8%D0%BB%D1%8C%D0%BC)&amp;action=edit&amp;redlink=1" TargetMode="External"/><Relationship Id="rId14" Type="http://schemas.openxmlformats.org/officeDocument/2006/relationships/hyperlink" Target="http://ru.wikipedia.org/wiki/1982_%D0%B3%D0%BE%D0%B4_%D0%B2_%D0%BA%D0%B8%D0%BD%D0%BE" TargetMode="External"/><Relationship Id="rId22" Type="http://schemas.openxmlformats.org/officeDocument/2006/relationships/hyperlink" Target="http://ru.wikipedia.org/w/index.php?title=%D0%9C%D1%8B%D1%88%D0%BE%D0%BD%D0%BE%D0%BA_%D0%9F%D0%B8%D0%BA_(%D0%BC%D1%83%D0%BB%D1%8C%D1%82%D1%84%D0%B8%D0%BB%D1%8C%D0%BC)&amp;action=edit&amp;redlink=1" TargetMode="External"/><Relationship Id="rId27" Type="http://schemas.openxmlformats.org/officeDocument/2006/relationships/hyperlink" Target="http://ru.wikipedia.org/wiki/%D0%A1%D0%BA%D0%B0%D0%B7%D0%BA%D0%B0_%D1%81%D0%BA%D0%B0%D0%B7%D0%BE%D0%BA_(%D0%BC%D1%83%D0%BB%D1%8C%D1%82%D1%84%D0%B8%D0%BB%D1%8C%D0%BC)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83_%D0%B3%D0%BE%D0%B4_%D0%B2_%D0%BA%D0%B8%D0%BD%D0%BE" TargetMode="External"/><Relationship Id="rId13" Type="http://schemas.openxmlformats.org/officeDocument/2006/relationships/hyperlink" Target="http://ru.wikipedia.org/wiki/1998_%D0%B3%D0%BE%D0%B4_%D0%B2_%D0%BA%D0%B8%D0%BD%D0%BE" TargetMode="External"/><Relationship Id="rId3" Type="http://schemas.openxmlformats.org/officeDocument/2006/relationships/hyperlink" Target="http://ru.wikipedia.org/wiki/%D0%A2%D0%B0%D0%B9%D0%BD%D0%B0_%D1%82%D1%80%D0%B5%D1%82%D1%8C%D0%B5%D0%B9_%D0%BF%D0%BB%D0%B0%D0%BD%D0%B5%D1%82%D1%8B_(%D0%BC%D1%83%D0%BB%D1%8C%D1%82%D1%84%D0%B8%D0%BB%D1%8C%D0%BC)" TargetMode="External"/><Relationship Id="rId7" Type="http://schemas.openxmlformats.org/officeDocument/2006/relationships/hyperlink" Target="http://ru.wikipedia.org/wiki/%D0%96%D0%B8%D0%BB-%D0%B1%D1%8B%D0%BB_%D0%BF%D1%91%D1%81_(%D0%BC%D1%83%D0%BB%D1%8C%D1%82%D1%84%D0%B8%D0%BB%D1%8C%D0%BC)" TargetMode="External"/><Relationship Id="rId12" Type="http://schemas.openxmlformats.org/officeDocument/2006/relationships/hyperlink" Target="http://ru.wikipedia.org/wiki/1984_%D0%B3%D0%BE%D0%B4_%D0%B2_%D0%BA%D0%B8%D0%BD%D0%BE" TargetMode="External"/><Relationship Id="rId2" Type="http://schemas.openxmlformats.org/officeDocument/2006/relationships/hyperlink" Target="http://ru.wikipedia.org/wiki/1981_%D0%B3%D0%BE%D0%B4_%D0%B2_%D0%BA%D0%B8%D0%BD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82_%D0%B3%D0%BE%D0%B4_%D0%B2_%D0%BA%D0%B8%D0%BD%D0%BE" TargetMode="External"/><Relationship Id="rId11" Type="http://schemas.openxmlformats.org/officeDocument/2006/relationships/hyperlink" Target="http://ru.wikipedia.org/wiki/%D0%9E%D0%B1%D0%B5%D0%B7%D1%8C%D1%8F%D0%BD%D0%BA%D0%B8_(%D1%81%D0%B5%D1%80%D0%B8%D1%8F_%D1%84%D0%B8%D0%BB%D1%8C%D0%BC%D0%BE%D0%B2)" TargetMode="External"/><Relationship Id="rId5" Type="http://schemas.openxmlformats.org/officeDocument/2006/relationships/hyperlink" Target="http://ru.wikipedia.org/wiki/%D0%98%D0%B2%D0%B0%D1%88%D0%BA%D0%B0_%D0%B8%D0%B7_%D0%B4%D0%B2%D0%BE%D1%80%D1%86%D0%B0_%D0%BF%D0%B8%D0%BE%D0%BD%D0%B5%D1%80%D0%BE%D0%B2_(%D0%BC%D1%83%D0%BB%D1%8C%D1%82%D1%84%D0%B8%D0%BB%D1%8C%D0%BC)" TargetMode="External"/><Relationship Id="rId10" Type="http://schemas.openxmlformats.org/officeDocument/2006/relationships/hyperlink" Target="http://ru.wikipedia.org/wiki/1997_%D0%B3%D0%BE%D0%B4_%D0%B2_%D0%BA%D0%B8%D0%BD%D0%BE" TargetMode="External"/><Relationship Id="rId4" Type="http://schemas.openxmlformats.org/officeDocument/2006/relationships/hyperlink" Target="http://ru.wikipedia.org/wiki/%D0%9C%D0%B0%D0%BC%D0%B0_%D0%B4%D0%BB%D1%8F_%D0%BC%D0%B0%D0%BC%D0%BE%D0%BD%D1%82%D1%91%D0%BD%D0%BA%D0%B0_(%D0%BC%D1%83%D0%BB%D1%8C%D1%82%D1%84%D0%B8%D0%BB%D1%8C%D0%BC)" TargetMode="External"/><Relationship Id="rId9" Type="http://schemas.openxmlformats.org/officeDocument/2006/relationships/hyperlink" Target="http://ru.wikipedia.org/wiki/%D0%97%D0%B0%D0%BC%D0%BE%D0%BA_%D0%BB%D0%B3%D1%83%D0%BD%D0%BE%D0%B2_(%D0%BC%D1%83%D0%BB%D1%8C%D1%82%D1%84%D0%B8%D0%BB%D1%8C%D0%BC)" TargetMode="External"/><Relationship Id="rId14" Type="http://schemas.openxmlformats.org/officeDocument/2006/relationships/hyperlink" Target="http://ru.wikipedia.org/wiki/%D0%92%D0%BE%D0%B7%D0%B2%D1%80%D0%B0%D1%89%D0%B5%D0%BD%D0%B8%D0%B5_%D0%B1%D0%BB%D1%83%D0%B4%D0%BD%D0%BE%D0%B3%D0%BE_%D0%BF%D0%BE%D0%BF%D1%83%D0%B3%D0%B0%D1%8F_(%D0%BC%D1%83%D0%BB%D1%8C%D1%82%D1%84%D0%B8%D0%BB%D1%8C%D0%BC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50019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Наиболее </a:t>
            </a:r>
            <a:r>
              <a:rPr lang="ru-RU" dirty="0" smtClean="0"/>
              <a:t>известные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мультфильмы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>
                <a:hlinkClick r:id="rId2" tooltip="1947 год в кино"/>
              </a:rPr>
              <a:t>1947</a:t>
            </a:r>
            <a:r>
              <a:rPr lang="ru-RU" dirty="0"/>
              <a:t> — </a:t>
            </a:r>
            <a:r>
              <a:rPr lang="ru-RU" dirty="0">
                <a:hlinkClick r:id="rId3" tooltip="Конёк-Горбунок (мультфильм)"/>
              </a:rPr>
              <a:t>Конёк-Горбунок</a:t>
            </a:r>
            <a:endParaRPr lang="ru-RU" dirty="0"/>
          </a:p>
          <a:p>
            <a:pPr lvl="0"/>
            <a:r>
              <a:rPr lang="ru-RU" dirty="0">
                <a:hlinkClick r:id="rId4" tooltip="1948 год в кино"/>
              </a:rPr>
              <a:t>1948</a:t>
            </a:r>
            <a:r>
              <a:rPr lang="ru-RU" dirty="0"/>
              <a:t> — </a:t>
            </a:r>
            <a:r>
              <a:rPr lang="ru-RU" dirty="0" err="1">
                <a:hlinkClick r:id="rId5" tooltip="Цветик-семицветик (мультфильм)"/>
              </a:rPr>
              <a:t>Цветик-семицветик</a:t>
            </a:r>
            <a:endParaRPr lang="ru-RU" dirty="0"/>
          </a:p>
          <a:p>
            <a:pPr lvl="0"/>
            <a:r>
              <a:rPr lang="ru-RU" dirty="0">
                <a:hlinkClick r:id="rId4" tooltip="1948 год в кино"/>
              </a:rPr>
              <a:t>1948</a:t>
            </a:r>
            <a:r>
              <a:rPr lang="ru-RU" dirty="0"/>
              <a:t> — </a:t>
            </a:r>
            <a:r>
              <a:rPr lang="ru-RU" dirty="0">
                <a:hlinkClick r:id="rId6" tooltip="Серая шейка (мультфильм)"/>
              </a:rPr>
              <a:t>Серая шейка</a:t>
            </a:r>
            <a:endParaRPr lang="ru-RU" dirty="0"/>
          </a:p>
          <a:p>
            <a:pPr lvl="0"/>
            <a:r>
              <a:rPr lang="ru-RU" dirty="0">
                <a:hlinkClick r:id="rId4" tooltip="1948 год в кино"/>
              </a:rPr>
              <a:t>1948</a:t>
            </a:r>
            <a:r>
              <a:rPr lang="ru-RU" dirty="0"/>
              <a:t> — </a:t>
            </a:r>
            <a:r>
              <a:rPr lang="ru-RU" dirty="0">
                <a:hlinkClick r:id="rId7" tooltip="Федя Зайцев (мультфильм)"/>
              </a:rPr>
              <a:t>Федя Зайцев</a:t>
            </a:r>
            <a:r>
              <a:rPr lang="ru-RU" dirty="0"/>
              <a:t> (ремейк 1960)</a:t>
            </a:r>
          </a:p>
          <a:p>
            <a:pPr lvl="0"/>
            <a:r>
              <a:rPr lang="ru-RU" dirty="0">
                <a:hlinkClick r:id="rId8" tooltip="1952 год в кино"/>
              </a:rPr>
              <a:t>1952</a:t>
            </a:r>
            <a:r>
              <a:rPr lang="ru-RU" dirty="0"/>
              <a:t> — </a:t>
            </a:r>
            <a:r>
              <a:rPr lang="ru-RU" dirty="0">
                <a:hlinkClick r:id="rId9" tooltip="Аленький цветочек (мультфильм)"/>
              </a:rPr>
              <a:t>Аленький цветочек</a:t>
            </a:r>
            <a:endParaRPr lang="ru-RU" dirty="0"/>
          </a:p>
          <a:p>
            <a:pPr lvl="0"/>
            <a:r>
              <a:rPr lang="ru-RU" dirty="0">
                <a:hlinkClick r:id="rId8" tooltip="1952 год в кино"/>
              </a:rPr>
              <a:t>1952</a:t>
            </a:r>
            <a:r>
              <a:rPr lang="ru-RU" dirty="0"/>
              <a:t> — </a:t>
            </a:r>
            <a:r>
              <a:rPr lang="ru-RU" dirty="0">
                <a:hlinkClick r:id="rId10" tooltip="Каштанка (мультфильм)"/>
              </a:rPr>
              <a:t>Каштанка</a:t>
            </a:r>
            <a:endParaRPr lang="ru-RU" dirty="0"/>
          </a:p>
          <a:p>
            <a:pPr lvl="0"/>
            <a:r>
              <a:rPr lang="ru-RU" dirty="0">
                <a:hlinkClick r:id="rId11" tooltip="1954 год в кино"/>
              </a:rPr>
              <a:t>1954</a:t>
            </a:r>
            <a:r>
              <a:rPr lang="ru-RU" dirty="0"/>
              <a:t> — </a:t>
            </a:r>
            <a:r>
              <a:rPr lang="ru-RU" dirty="0">
                <a:hlinkClick r:id="rId12" tooltip="Золотая антилопа (мультфильм)"/>
              </a:rPr>
              <a:t>Золотая антилопа</a:t>
            </a:r>
            <a:endParaRPr lang="ru-RU" dirty="0"/>
          </a:p>
          <a:p>
            <a:pPr lvl="0"/>
            <a:r>
              <a:rPr lang="ru-RU" dirty="0">
                <a:hlinkClick r:id="rId13" tooltip="1955 год в кино"/>
              </a:rPr>
              <a:t>1955</a:t>
            </a:r>
            <a:r>
              <a:rPr lang="ru-RU" dirty="0"/>
              <a:t>-</a:t>
            </a:r>
            <a:r>
              <a:rPr lang="ru-RU" dirty="0">
                <a:hlinkClick r:id="rId14" tooltip="1956 год в кино"/>
              </a:rPr>
              <a:t>1956</a:t>
            </a:r>
            <a:r>
              <a:rPr lang="ru-RU" dirty="0"/>
              <a:t> — </a:t>
            </a:r>
            <a:r>
              <a:rPr lang="ru-RU" dirty="0">
                <a:hlinkClick r:id="rId15" tooltip="Необыкновенный матч (мультфильм) (страница отсутствует)"/>
              </a:rPr>
              <a:t>Необыкновенный матч</a:t>
            </a:r>
            <a:r>
              <a:rPr lang="ru-RU" dirty="0"/>
              <a:t> (2 серии)</a:t>
            </a:r>
          </a:p>
          <a:p>
            <a:pPr lvl="0"/>
            <a:r>
              <a:rPr lang="ru-RU" dirty="0">
                <a:hlinkClick r:id="rId14" tooltip="1956 год в кино"/>
              </a:rPr>
              <a:t>1956</a:t>
            </a:r>
            <a:r>
              <a:rPr lang="ru-RU" dirty="0"/>
              <a:t> — </a:t>
            </a:r>
            <a:r>
              <a:rPr lang="ru-RU" dirty="0">
                <a:hlinkClick r:id="rId16" tooltip="Двенадцать месяцев (мультфильм)"/>
              </a:rPr>
              <a:t>Двенадцать месяцев</a:t>
            </a:r>
            <a:endParaRPr lang="ru-RU" dirty="0"/>
          </a:p>
          <a:p>
            <a:pPr lvl="0"/>
            <a:r>
              <a:rPr lang="ru-RU" dirty="0">
                <a:hlinkClick r:id="rId14" tooltip="1956 год в кино"/>
              </a:rPr>
              <a:t>1956</a:t>
            </a:r>
            <a:r>
              <a:rPr lang="ru-RU" dirty="0"/>
              <a:t> — </a:t>
            </a:r>
            <a:r>
              <a:rPr lang="ru-RU" dirty="0">
                <a:hlinkClick r:id="rId17" tooltip="В яранге горит огонь (мультфильм) (страница отсутствует)"/>
              </a:rPr>
              <a:t>В яранге горит огонь</a:t>
            </a:r>
            <a:endParaRPr lang="ru-RU" dirty="0"/>
          </a:p>
          <a:p>
            <a:pPr lvl="0"/>
            <a:r>
              <a:rPr lang="ru-RU" dirty="0">
                <a:hlinkClick r:id="rId14" tooltip="1956 год в кино"/>
              </a:rPr>
              <a:t>1956</a:t>
            </a:r>
            <a:r>
              <a:rPr lang="ru-RU" dirty="0"/>
              <a:t> — </a:t>
            </a:r>
            <a:r>
              <a:rPr lang="ru-RU" dirty="0">
                <a:hlinkClick r:id="rId18" tooltip="Гадкий утёнок (мультфильм, 1956) (страница отсутствует)"/>
              </a:rPr>
              <a:t>Гадкий утёнок</a:t>
            </a:r>
            <a:endParaRPr lang="ru-RU" dirty="0"/>
          </a:p>
          <a:p>
            <a:pPr lvl="0"/>
            <a:r>
              <a:rPr lang="ru-RU" dirty="0">
                <a:hlinkClick r:id="rId19" tooltip="1957 год в кино"/>
              </a:rPr>
              <a:t>1957</a:t>
            </a:r>
            <a:r>
              <a:rPr lang="ru-RU" dirty="0"/>
              <a:t> — </a:t>
            </a:r>
            <a:r>
              <a:rPr lang="ru-RU" dirty="0">
                <a:hlinkClick r:id="rId20" tooltip="Снежная королева (мультфильм)"/>
              </a:rPr>
              <a:t>Снежная королева</a:t>
            </a:r>
            <a:endParaRPr lang="ru-RU" dirty="0"/>
          </a:p>
          <a:p>
            <a:pPr lvl="0"/>
            <a:r>
              <a:rPr lang="ru-RU" dirty="0">
                <a:hlinkClick r:id="rId21" tooltip="1958 год в кино"/>
              </a:rPr>
              <a:t>1958</a:t>
            </a:r>
            <a:r>
              <a:rPr lang="ru-RU" dirty="0"/>
              <a:t> — </a:t>
            </a:r>
            <a:r>
              <a:rPr lang="ru-RU" dirty="0">
                <a:hlinkClick r:id="rId22" tooltip="Петя и Красная Шапочка (мультфильм)"/>
              </a:rPr>
              <a:t>Петя и Красная Шапочка</a:t>
            </a:r>
            <a:endParaRPr lang="ru-RU" dirty="0"/>
          </a:p>
          <a:p>
            <a:r>
              <a:rPr lang="ru-RU" dirty="0">
                <a:hlinkClick r:id="rId21" tooltip="1958 год в кино"/>
              </a:rPr>
              <a:t>1958</a:t>
            </a:r>
            <a:r>
              <a:rPr lang="ru-RU" dirty="0"/>
              <a:t> — </a:t>
            </a:r>
            <a:r>
              <a:rPr lang="ru-RU" dirty="0">
                <a:hlinkClick r:id="rId23" tooltip="Мальчик из Неаполя (мультфильм)"/>
              </a:rPr>
              <a:t>Мальчик из Неаполя</a:t>
            </a:r>
            <a:r>
              <a:rPr lang="ru-RU" dirty="0"/>
              <a:t> (</a:t>
            </a:r>
            <a:r>
              <a:rPr lang="ru-RU" dirty="0" err="1"/>
              <a:t>ремастеринг</a:t>
            </a:r>
            <a:r>
              <a:rPr lang="ru-RU" dirty="0"/>
              <a:t> 1982, 1991 в сборнике </a:t>
            </a:r>
            <a:r>
              <a:rPr lang="ru-RU" dirty="0">
                <a:hlinkClick r:id="rId24" tooltip="Приключения волшебного глобуса, или Проделки ведьм (мультфильм)"/>
              </a:rPr>
              <a:t>Приключения волшебного глобуса, или Проделки ведьм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0019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Наиболее известные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мультфильмы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85778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>
                <a:hlinkClick r:id="rId2" tooltip="1960 год в кино"/>
              </a:rPr>
              <a:t>1960</a:t>
            </a:r>
            <a:r>
              <a:rPr lang="ru-RU" dirty="0"/>
              <a:t>-</a:t>
            </a:r>
            <a:r>
              <a:rPr lang="ru-RU" dirty="0">
                <a:hlinkClick r:id="rId3" tooltip="1968 год в кино"/>
              </a:rPr>
              <a:t>1968</a:t>
            </a:r>
            <a:r>
              <a:rPr lang="ru-RU" dirty="0"/>
              <a:t> </a:t>
            </a:r>
            <a:r>
              <a:rPr lang="ru-RU" dirty="0">
                <a:hlinkClick r:id="rId4" tooltip="Светлячок № 1 (весёлые картинки)"/>
              </a:rPr>
              <a:t>Светлячок</a:t>
            </a:r>
            <a:r>
              <a:rPr lang="ru-RU" dirty="0"/>
              <a:t> (8 серий)</a:t>
            </a:r>
          </a:p>
          <a:p>
            <a:pPr lvl="0"/>
            <a:r>
              <a:rPr lang="ru-RU" dirty="0">
                <a:hlinkClick r:id="rId5" tooltip="1962 год в кино"/>
              </a:rPr>
              <a:t>1962</a:t>
            </a:r>
            <a:r>
              <a:rPr lang="ru-RU" dirty="0"/>
              <a:t> — </a:t>
            </a:r>
            <a:r>
              <a:rPr lang="ru-RU" dirty="0">
                <a:hlinkClick r:id="rId6" tooltip="История одного преступления (мультфильм)"/>
              </a:rPr>
              <a:t>История одного преступления</a:t>
            </a:r>
            <a:endParaRPr lang="ru-RU" dirty="0"/>
          </a:p>
          <a:p>
            <a:pPr lvl="0"/>
            <a:r>
              <a:rPr lang="ru-RU" dirty="0">
                <a:hlinkClick r:id="rId7" tooltip="1965 год в кино"/>
              </a:rPr>
              <a:t>1965</a:t>
            </a:r>
            <a:r>
              <a:rPr lang="ru-RU" dirty="0"/>
              <a:t> — </a:t>
            </a:r>
            <a:r>
              <a:rPr lang="ru-RU" dirty="0">
                <a:hlinkClick r:id="rId8" tooltip="Вовка в Тридевятом царстве (мультфильм)"/>
              </a:rPr>
              <a:t>Вовка в Тридевятом царстве</a:t>
            </a:r>
            <a:endParaRPr lang="ru-RU" dirty="0"/>
          </a:p>
          <a:p>
            <a:pPr lvl="0"/>
            <a:r>
              <a:rPr lang="ru-RU" dirty="0">
                <a:hlinkClick r:id="rId7" tooltip="1965 год в кино"/>
              </a:rPr>
              <a:t>1965</a:t>
            </a:r>
            <a:r>
              <a:rPr lang="ru-RU" dirty="0"/>
              <a:t> — </a:t>
            </a:r>
            <a:r>
              <a:rPr lang="ru-RU" dirty="0">
                <a:hlinkClick r:id="rId9" tooltip="Каникулы Бонифация (мультфильм)"/>
              </a:rPr>
              <a:t>Каникулы </a:t>
            </a:r>
            <a:r>
              <a:rPr lang="ru-RU" dirty="0" err="1">
                <a:hlinkClick r:id="rId9" tooltip="Каникулы Бонифация (мультфильм)"/>
              </a:rPr>
              <a:t>Бонифация</a:t>
            </a:r>
            <a:endParaRPr lang="ru-RU" dirty="0"/>
          </a:p>
          <a:p>
            <a:pPr lvl="0"/>
            <a:r>
              <a:rPr lang="ru-RU" dirty="0">
                <a:hlinkClick r:id="rId10" tooltip="1967 год в кино"/>
              </a:rPr>
              <a:t>1967</a:t>
            </a:r>
            <a:r>
              <a:rPr lang="ru-RU" dirty="0"/>
              <a:t>-</a:t>
            </a:r>
            <a:r>
              <a:rPr lang="ru-RU" dirty="0">
                <a:hlinkClick r:id="rId11" tooltip="1971 год в кино"/>
              </a:rPr>
              <a:t>1971</a:t>
            </a:r>
            <a:r>
              <a:rPr lang="ru-RU" dirty="0"/>
              <a:t> </a:t>
            </a:r>
            <a:r>
              <a:rPr lang="ru-RU" dirty="0" err="1">
                <a:hlinkClick r:id="rId12" tooltip="Маугли (мультфильм)"/>
              </a:rPr>
              <a:t>Маугли</a:t>
            </a:r>
            <a:r>
              <a:rPr lang="ru-RU" dirty="0"/>
              <a:t> (5 серий)</a:t>
            </a:r>
          </a:p>
          <a:p>
            <a:pPr lvl="0"/>
            <a:r>
              <a:rPr lang="ru-RU" dirty="0">
                <a:hlinkClick r:id="rId10" tooltip="1967 год в кино"/>
              </a:rPr>
              <a:t>1967</a:t>
            </a:r>
            <a:r>
              <a:rPr lang="ru-RU" dirty="0"/>
              <a:t> — </a:t>
            </a:r>
            <a:r>
              <a:rPr lang="ru-RU" dirty="0">
                <a:hlinkClick r:id="rId13" tooltip="Варежка (мультфильм)"/>
              </a:rPr>
              <a:t>Варежка</a:t>
            </a:r>
            <a:endParaRPr lang="ru-RU" dirty="0"/>
          </a:p>
          <a:p>
            <a:pPr lvl="0"/>
            <a:r>
              <a:rPr lang="ru-RU" dirty="0">
                <a:hlinkClick r:id="rId3" tooltip="1968 год в кино"/>
              </a:rPr>
              <a:t>1968</a:t>
            </a:r>
            <a:r>
              <a:rPr lang="ru-RU" dirty="0"/>
              <a:t> — </a:t>
            </a:r>
            <a:r>
              <a:rPr lang="ru-RU" dirty="0">
                <a:hlinkClick r:id="rId14" tooltip="Фильм, фильм, фильм (мультфильм)"/>
              </a:rPr>
              <a:t>Фильм, фильм, фильм</a:t>
            </a:r>
            <a:endParaRPr lang="ru-RU" dirty="0"/>
          </a:p>
          <a:p>
            <a:pPr lvl="0"/>
            <a:r>
              <a:rPr lang="ru-RU" dirty="0">
                <a:hlinkClick r:id="rId3" tooltip="1968 год в кино"/>
              </a:rPr>
              <a:t>1968</a:t>
            </a:r>
            <a:r>
              <a:rPr lang="ru-RU" dirty="0"/>
              <a:t> — </a:t>
            </a:r>
            <a:r>
              <a:rPr lang="ru-RU" dirty="0">
                <a:hlinkClick r:id="rId15" tooltip="25-е, первый день (мультфильм)"/>
              </a:rPr>
              <a:t>25-е, первый день</a:t>
            </a:r>
            <a:endParaRPr lang="ru-RU" dirty="0"/>
          </a:p>
          <a:p>
            <a:pPr lvl="0"/>
            <a:r>
              <a:rPr lang="ru-RU" dirty="0">
                <a:hlinkClick r:id="rId3" tooltip="1968 год в кино"/>
              </a:rPr>
              <a:t>1968</a:t>
            </a:r>
            <a:r>
              <a:rPr lang="ru-RU" dirty="0"/>
              <a:t>-</a:t>
            </a:r>
            <a:r>
              <a:rPr lang="ru-RU" dirty="0">
                <a:hlinkClick r:id="rId16" tooltip="1970 год в кино"/>
              </a:rPr>
              <a:t>1970</a:t>
            </a:r>
            <a:r>
              <a:rPr lang="ru-RU" dirty="0"/>
              <a:t> — </a:t>
            </a:r>
            <a:r>
              <a:rPr lang="ru-RU" dirty="0">
                <a:hlinkClick r:id="rId17" tooltip="Малыш и Карлсон (мультфильм)"/>
              </a:rPr>
              <a:t>Малыш и </a:t>
            </a:r>
            <a:r>
              <a:rPr lang="ru-RU" dirty="0" err="1">
                <a:hlinkClick r:id="rId17" tooltip="Малыш и Карлсон (мультфильм)"/>
              </a:rPr>
              <a:t>Карлсон</a:t>
            </a:r>
            <a:r>
              <a:rPr lang="ru-RU" dirty="0"/>
              <a:t> (2 серии)</a:t>
            </a:r>
          </a:p>
          <a:p>
            <a:pPr lvl="0"/>
            <a:r>
              <a:rPr lang="ru-RU" dirty="0">
                <a:hlinkClick r:id="rId18" tooltip="1969 год в кино"/>
              </a:rPr>
              <a:t>1969</a:t>
            </a:r>
            <a:r>
              <a:rPr lang="ru-RU" dirty="0"/>
              <a:t>-</a:t>
            </a:r>
            <a:r>
              <a:rPr lang="ru-RU" dirty="0">
                <a:hlinkClick r:id="rId19" tooltip="1993 год в кино"/>
              </a:rPr>
              <a:t>1993</a:t>
            </a:r>
            <a:r>
              <a:rPr lang="ru-RU" dirty="0"/>
              <a:t> — </a:t>
            </a:r>
            <a:r>
              <a:rPr lang="ru-RU" dirty="0">
                <a:hlinkClick r:id="rId20" tooltip="Ну, погоди! (мультфильм)"/>
              </a:rPr>
              <a:t>Ну, погоди!</a:t>
            </a:r>
            <a:r>
              <a:rPr lang="ru-RU" dirty="0"/>
              <a:t> (18 серий + </a:t>
            </a:r>
            <a:r>
              <a:rPr lang="ru-RU" dirty="0" err="1"/>
              <a:t>спин-оффы</a:t>
            </a:r>
            <a:r>
              <a:rPr lang="ru-RU" dirty="0"/>
              <a:t>)</a:t>
            </a:r>
          </a:p>
          <a:p>
            <a:pPr lvl="0"/>
            <a:r>
              <a:rPr lang="ru-RU" dirty="0">
                <a:hlinkClick r:id="rId18" tooltip="1969 год в кино"/>
              </a:rPr>
              <a:t>1969</a:t>
            </a:r>
            <a:r>
              <a:rPr lang="ru-RU" dirty="0"/>
              <a:t>-</a:t>
            </a:r>
            <a:r>
              <a:rPr lang="ru-RU" dirty="0">
                <a:hlinkClick r:id="rId21" tooltip="1983 год в кино"/>
              </a:rPr>
              <a:t>1983</a:t>
            </a:r>
            <a:r>
              <a:rPr lang="ru-RU" dirty="0"/>
              <a:t> — </a:t>
            </a:r>
            <a:r>
              <a:rPr lang="ru-RU" dirty="0">
                <a:hlinkClick r:id="rId22" tooltip="Крокодил Гена (мультфильм)"/>
              </a:rPr>
              <a:t>Крокодил Гена</a:t>
            </a:r>
            <a:r>
              <a:rPr lang="ru-RU" dirty="0"/>
              <a:t> (4 серии)</a:t>
            </a:r>
          </a:p>
          <a:p>
            <a:pPr lvl="0"/>
            <a:r>
              <a:rPr lang="ru-RU" dirty="0">
                <a:hlinkClick r:id="rId18" tooltip="1969 год в кино"/>
              </a:rPr>
              <a:t>1969</a:t>
            </a:r>
            <a:r>
              <a:rPr lang="ru-RU" dirty="0"/>
              <a:t>-</a:t>
            </a:r>
            <a:r>
              <a:rPr lang="ru-RU" dirty="0">
                <a:hlinkClick r:id="rId23" tooltip="1973 год в кино"/>
              </a:rPr>
              <a:t>1973</a:t>
            </a:r>
            <a:r>
              <a:rPr lang="ru-RU" dirty="0"/>
              <a:t> — </a:t>
            </a:r>
            <a:r>
              <a:rPr lang="ru-RU" dirty="0" err="1">
                <a:hlinkClick r:id="rId24" tooltip="Бременские музыканты (мультфильм)"/>
              </a:rPr>
              <a:t>Бременские</a:t>
            </a:r>
            <a:r>
              <a:rPr lang="ru-RU" dirty="0">
                <a:hlinkClick r:id="rId24" tooltip="Бременские музыканты (мультфильм)"/>
              </a:rPr>
              <a:t> музыканты</a:t>
            </a:r>
            <a:r>
              <a:rPr lang="ru-RU" dirty="0"/>
              <a:t> (2 серии, продолжение (2000) снято на </a:t>
            </a:r>
            <a:r>
              <a:rPr lang="ru-RU" dirty="0">
                <a:hlinkClick r:id="rId25" tooltip="Студия Кино-Мост (страница отсутствует)"/>
              </a:rPr>
              <a:t>студии Кино-Мост</a:t>
            </a:r>
            <a:r>
              <a:rPr lang="ru-RU" dirty="0"/>
              <a:t>)</a:t>
            </a:r>
          </a:p>
          <a:p>
            <a:pPr lvl="0"/>
            <a:r>
              <a:rPr lang="ru-RU" dirty="0">
                <a:hlinkClick r:id="rId26" tooltip="1969"/>
              </a:rPr>
              <a:t>1969</a:t>
            </a:r>
            <a:r>
              <a:rPr lang="ru-RU" dirty="0"/>
              <a:t>—</a:t>
            </a:r>
            <a:r>
              <a:rPr lang="ru-RU" dirty="0">
                <a:hlinkClick r:id="rId27" tooltip="1972"/>
              </a:rPr>
              <a:t>1972</a:t>
            </a:r>
            <a:r>
              <a:rPr lang="ru-RU" dirty="0"/>
              <a:t> — </a:t>
            </a:r>
            <a:r>
              <a:rPr lang="ru-RU" dirty="0" err="1">
                <a:hlinkClick r:id="rId28" tooltip="Винни-Пух (мультфильм)"/>
              </a:rPr>
              <a:t>Винни-Пух</a:t>
            </a:r>
            <a:r>
              <a:rPr lang="ru-RU" dirty="0"/>
              <a:t> (3 серии)</a:t>
            </a:r>
          </a:p>
          <a:p>
            <a:pPr lvl="0"/>
            <a:r>
              <a:rPr lang="ru-RU" dirty="0">
                <a:hlinkClick r:id="rId18" tooltip="1969 год в кино"/>
              </a:rPr>
              <a:t>1969</a:t>
            </a:r>
            <a:r>
              <a:rPr lang="ru-RU" dirty="0"/>
              <a:t> — </a:t>
            </a:r>
            <a:r>
              <a:rPr lang="ru-RU" dirty="0">
                <a:hlinkClick r:id="rId29" tooltip="Дед Мороз и лето (мультфильм)"/>
              </a:rPr>
              <a:t>Дед Мороз и лето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Наиболее </a:t>
            </a:r>
            <a:r>
              <a:rPr lang="ru-RU" dirty="0" smtClean="0"/>
              <a:t>известные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мультфильмы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pPr lvl="0"/>
            <a:r>
              <a:rPr lang="ru-RU" dirty="0">
                <a:hlinkClick r:id="rId2" tooltip="1970 год в кино"/>
              </a:rPr>
              <a:t>1970</a:t>
            </a:r>
            <a:r>
              <a:rPr lang="ru-RU" dirty="0"/>
              <a:t> — </a:t>
            </a:r>
            <a:r>
              <a:rPr lang="ru-RU" dirty="0">
                <a:hlinkClick r:id="rId3" tooltip="Катерок (мультфильм)"/>
              </a:rPr>
              <a:t>Катерок</a:t>
            </a:r>
            <a:endParaRPr lang="ru-RU" dirty="0"/>
          </a:p>
          <a:p>
            <a:pPr lvl="0"/>
            <a:r>
              <a:rPr lang="ru-RU" dirty="0">
                <a:hlinkClick r:id="rId4" tooltip="1973 год в кино"/>
              </a:rPr>
              <a:t>1973</a:t>
            </a:r>
            <a:r>
              <a:rPr lang="ru-RU" dirty="0"/>
              <a:t> — </a:t>
            </a:r>
            <a:r>
              <a:rPr lang="ru-RU" dirty="0">
                <a:hlinkClick r:id="rId5" tooltip="Цапля и журавль (мультфильм)"/>
              </a:rPr>
              <a:t>Цапля и журавль</a:t>
            </a:r>
            <a:endParaRPr lang="ru-RU" dirty="0"/>
          </a:p>
          <a:p>
            <a:pPr lvl="0"/>
            <a:r>
              <a:rPr lang="ru-RU" dirty="0">
                <a:hlinkClick r:id="rId4" tooltip="1973 год в кино"/>
              </a:rPr>
              <a:t>1973</a:t>
            </a:r>
            <a:r>
              <a:rPr lang="ru-RU" dirty="0"/>
              <a:t> — </a:t>
            </a:r>
            <a:r>
              <a:rPr lang="ru-RU" dirty="0">
                <a:hlinkClick r:id="rId6" tooltip="Остров (мультфильм)"/>
              </a:rPr>
              <a:t>Остров</a:t>
            </a:r>
            <a:endParaRPr lang="ru-RU" dirty="0"/>
          </a:p>
          <a:p>
            <a:pPr lvl="0"/>
            <a:r>
              <a:rPr lang="ru-RU" dirty="0">
                <a:hlinkClick r:id="rId7" tooltip="1975 год в кино"/>
              </a:rPr>
              <a:t>1975</a:t>
            </a:r>
            <a:r>
              <a:rPr lang="ru-RU" dirty="0"/>
              <a:t> — </a:t>
            </a:r>
            <a:r>
              <a:rPr lang="ru-RU" dirty="0">
                <a:hlinkClick r:id="rId8" tooltip="Ёжик в тумане (мультфильм)"/>
              </a:rPr>
              <a:t>Ёжик в тумане</a:t>
            </a:r>
            <a:endParaRPr lang="ru-RU" dirty="0"/>
          </a:p>
          <a:p>
            <a:pPr lvl="0"/>
            <a:r>
              <a:rPr lang="ru-RU" dirty="0">
                <a:hlinkClick r:id="rId7" tooltip="1975 год в кино"/>
              </a:rPr>
              <a:t>1975</a:t>
            </a:r>
            <a:r>
              <a:rPr lang="ru-RU" dirty="0"/>
              <a:t> — </a:t>
            </a:r>
            <a:r>
              <a:rPr lang="ru-RU" dirty="0">
                <a:hlinkClick r:id="rId9" tooltip="И мама меня простит (мультфильм) (страница отсутствует)"/>
              </a:rPr>
              <a:t>И мама меня простит</a:t>
            </a:r>
            <a:endParaRPr lang="ru-RU" dirty="0"/>
          </a:p>
          <a:p>
            <a:pPr lvl="0"/>
            <a:r>
              <a:rPr lang="ru-RU" dirty="0">
                <a:hlinkClick r:id="rId7" tooltip="1975 год в кино"/>
              </a:rPr>
              <a:t>1975</a:t>
            </a:r>
            <a:r>
              <a:rPr lang="ru-RU" dirty="0"/>
              <a:t> — </a:t>
            </a:r>
            <a:r>
              <a:rPr lang="ru-RU" dirty="0">
                <a:hlinkClick r:id="rId10" tooltip="Наследство волшебника Бахрама (мультфильм)"/>
              </a:rPr>
              <a:t>Наследство волшебника </a:t>
            </a:r>
            <a:r>
              <a:rPr lang="ru-RU" dirty="0" err="1">
                <a:hlinkClick r:id="rId10" tooltip="Наследство волшебника Бахрама (мультфильм)"/>
              </a:rPr>
              <a:t>Бахрама</a:t>
            </a:r>
            <a:endParaRPr lang="ru-RU" dirty="0"/>
          </a:p>
          <a:p>
            <a:pPr lvl="0"/>
            <a:r>
              <a:rPr lang="ru-RU" dirty="0">
                <a:hlinkClick r:id="rId7" tooltip="1975 год в кино"/>
              </a:rPr>
              <a:t>1975</a:t>
            </a:r>
            <a:r>
              <a:rPr lang="ru-RU" dirty="0"/>
              <a:t>-</a:t>
            </a:r>
            <a:r>
              <a:rPr lang="ru-RU" dirty="0">
                <a:hlinkClick r:id="rId11" tooltip="1983 год в кино"/>
              </a:rPr>
              <a:t>1983</a:t>
            </a:r>
            <a:r>
              <a:rPr lang="ru-RU" dirty="0"/>
              <a:t> — </a:t>
            </a:r>
            <a:r>
              <a:rPr lang="ru-RU" dirty="0">
                <a:hlinkClick r:id="rId12" tooltip="38 попугаев"/>
              </a:rPr>
              <a:t>38 попугаев</a:t>
            </a:r>
            <a:r>
              <a:rPr lang="ru-RU" dirty="0"/>
              <a:t> (10 серий)</a:t>
            </a:r>
          </a:p>
          <a:p>
            <a:pPr lvl="0"/>
            <a:r>
              <a:rPr lang="ru-RU" dirty="0">
                <a:hlinkClick r:id="rId13" tooltip="1976 год в кино"/>
              </a:rPr>
              <a:t>1976</a:t>
            </a:r>
            <a:r>
              <a:rPr lang="ru-RU" dirty="0"/>
              <a:t>-</a:t>
            </a:r>
            <a:r>
              <a:rPr lang="ru-RU" dirty="0">
                <a:hlinkClick r:id="rId14" tooltip="1982 год в кино"/>
              </a:rPr>
              <a:t>1982</a:t>
            </a:r>
            <a:r>
              <a:rPr lang="ru-RU" dirty="0"/>
              <a:t> — </a:t>
            </a:r>
            <a:r>
              <a:rPr lang="ru-RU" dirty="0">
                <a:hlinkClick r:id="rId15" tooltip="Котёнок по имени Гав (мультфильм)"/>
              </a:rPr>
              <a:t>Котёнок по имени Гав</a:t>
            </a:r>
            <a:r>
              <a:rPr lang="ru-RU" dirty="0"/>
              <a:t> (5 серий)</a:t>
            </a:r>
          </a:p>
          <a:p>
            <a:pPr lvl="0"/>
            <a:r>
              <a:rPr lang="ru-RU" dirty="0">
                <a:hlinkClick r:id="rId13" tooltip="1976 год в кино"/>
              </a:rPr>
              <a:t>1976</a:t>
            </a:r>
            <a:r>
              <a:rPr lang="ru-RU" dirty="0"/>
              <a:t> — </a:t>
            </a:r>
            <a:r>
              <a:rPr lang="ru-RU" dirty="0">
                <a:hlinkClick r:id="rId16" tooltip="Шкатулка с секретом (мультфильм)"/>
              </a:rPr>
              <a:t>Шкатулка с секретом</a:t>
            </a:r>
            <a:endParaRPr lang="ru-RU" dirty="0"/>
          </a:p>
          <a:p>
            <a:pPr lvl="0"/>
            <a:r>
              <a:rPr lang="ru-RU" dirty="0">
                <a:hlinkClick r:id="rId13" tooltip="1976 год в кино"/>
              </a:rPr>
              <a:t>1976</a:t>
            </a:r>
            <a:r>
              <a:rPr lang="ru-RU" dirty="0"/>
              <a:t> — </a:t>
            </a:r>
            <a:r>
              <a:rPr lang="ru-RU" dirty="0">
                <a:hlinkClick r:id="rId17" tooltip="Просто так (мультфильм)"/>
              </a:rPr>
              <a:t>Просто так</a:t>
            </a:r>
            <a:endParaRPr lang="ru-RU" dirty="0"/>
          </a:p>
          <a:p>
            <a:pPr lvl="0"/>
            <a:r>
              <a:rPr lang="ru-RU" dirty="0">
                <a:hlinkClick r:id="rId18" tooltip="1977 год в кино"/>
              </a:rPr>
              <a:t>1977</a:t>
            </a:r>
            <a:r>
              <a:rPr lang="ru-RU" dirty="0"/>
              <a:t> — </a:t>
            </a:r>
            <a:r>
              <a:rPr lang="ru-RU" dirty="0">
                <a:hlinkClick r:id="rId19" tooltip="Полигон (мультфильм)"/>
              </a:rPr>
              <a:t>Полигон</a:t>
            </a:r>
            <a:endParaRPr lang="ru-RU" dirty="0"/>
          </a:p>
          <a:p>
            <a:pPr lvl="0"/>
            <a:r>
              <a:rPr lang="ru-RU" dirty="0">
                <a:hlinkClick r:id="rId18" tooltip="1977 год в кино"/>
              </a:rPr>
              <a:t>1977</a:t>
            </a:r>
            <a:r>
              <a:rPr lang="ru-RU" dirty="0"/>
              <a:t> — </a:t>
            </a:r>
            <a:r>
              <a:rPr lang="ru-RU" dirty="0">
                <a:hlinkClick r:id="rId20" tooltip="Бобик в гостях у Барбоса (мультфильм)"/>
              </a:rPr>
              <a:t>Бобик в гостях у Барбоса</a:t>
            </a:r>
            <a:endParaRPr lang="ru-RU" dirty="0"/>
          </a:p>
          <a:p>
            <a:pPr lvl="0"/>
            <a:r>
              <a:rPr lang="ru-RU" dirty="0">
                <a:hlinkClick r:id="rId21" tooltip="1978 год в кино"/>
              </a:rPr>
              <a:t>1978</a:t>
            </a:r>
            <a:r>
              <a:rPr lang="ru-RU" dirty="0"/>
              <a:t> — </a:t>
            </a:r>
            <a:r>
              <a:rPr lang="ru-RU" dirty="0">
                <a:hlinkClick r:id="rId22" tooltip="Мышонок Пик (мультфильм) (страница отсутствует)"/>
              </a:rPr>
              <a:t>Мышонок Пик</a:t>
            </a:r>
            <a:endParaRPr lang="ru-RU" dirty="0"/>
          </a:p>
          <a:p>
            <a:pPr lvl="0"/>
            <a:r>
              <a:rPr lang="ru-RU" dirty="0">
                <a:hlinkClick r:id="rId21" tooltip="1978 год в кино"/>
              </a:rPr>
              <a:t>1978</a:t>
            </a:r>
            <a:r>
              <a:rPr lang="ru-RU" dirty="0"/>
              <a:t>-</a:t>
            </a:r>
            <a:r>
              <a:rPr lang="ru-RU" dirty="0">
                <a:hlinkClick r:id="rId23" tooltip="1984 год в кино"/>
              </a:rPr>
              <a:t>1984</a:t>
            </a:r>
            <a:r>
              <a:rPr lang="ru-RU" dirty="0"/>
              <a:t> — </a:t>
            </a:r>
            <a:r>
              <a:rPr lang="ru-RU" dirty="0">
                <a:hlinkClick r:id="rId24" tooltip="Трое из Простоквашино (мультфильм)"/>
              </a:rPr>
              <a:t>Трое из </a:t>
            </a:r>
            <a:r>
              <a:rPr lang="ru-RU" dirty="0" err="1">
                <a:hlinkClick r:id="rId24" tooltip="Трое из Простоквашино (мультфильм)"/>
              </a:rPr>
              <a:t>Простоквашино</a:t>
            </a:r>
            <a:r>
              <a:rPr lang="ru-RU" dirty="0"/>
              <a:t> (3 серии)</a:t>
            </a:r>
          </a:p>
          <a:p>
            <a:pPr lvl="0"/>
            <a:r>
              <a:rPr lang="ru-RU" dirty="0">
                <a:hlinkClick r:id="rId21" tooltip="1978 год в кино"/>
              </a:rPr>
              <a:t>1978</a:t>
            </a:r>
            <a:r>
              <a:rPr lang="ru-RU" dirty="0"/>
              <a:t> — </a:t>
            </a:r>
            <a:r>
              <a:rPr lang="ru-RU" dirty="0">
                <a:hlinkClick r:id="rId25" tooltip="Ограбление по..."/>
              </a:rPr>
              <a:t>Ограбление по...</a:t>
            </a:r>
            <a:r>
              <a:rPr lang="ru-RU" dirty="0"/>
              <a:t> (</a:t>
            </a:r>
            <a:r>
              <a:rPr lang="ru-RU" dirty="0" err="1"/>
              <a:t>ремастеринг</a:t>
            </a:r>
            <a:r>
              <a:rPr lang="ru-RU" dirty="0"/>
              <a:t> 1988)</a:t>
            </a:r>
          </a:p>
          <a:p>
            <a:pPr lvl="0"/>
            <a:r>
              <a:rPr lang="ru-RU" dirty="0">
                <a:hlinkClick r:id="rId26" tooltip="1979 год в кино"/>
              </a:rPr>
              <a:t>1979</a:t>
            </a:r>
            <a:r>
              <a:rPr lang="ru-RU" dirty="0"/>
              <a:t> — </a:t>
            </a:r>
            <a:r>
              <a:rPr lang="ru-RU" dirty="0">
                <a:hlinkClick r:id="rId27" tooltip="Сказка сказок (мультфильм)"/>
              </a:rPr>
              <a:t>Сказка сказок</a:t>
            </a:r>
            <a:endParaRPr lang="ru-RU" dirty="0"/>
          </a:p>
          <a:p>
            <a:pPr lvl="0"/>
            <a:r>
              <a:rPr lang="ru-RU" dirty="0">
                <a:hlinkClick r:id="rId26" tooltip="1979 год в кино"/>
              </a:rPr>
              <a:t>1979</a:t>
            </a:r>
            <a:r>
              <a:rPr lang="ru-RU" dirty="0"/>
              <a:t> — </a:t>
            </a:r>
            <a:r>
              <a:rPr lang="ru-RU" dirty="0">
                <a:hlinkClick r:id="rId28" tooltip="Охота (мультфильм, 1979)"/>
              </a:rPr>
              <a:t>Охота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65418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Наиболее известные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мультфильмы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8634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>
                <a:hlinkClick r:id="rId2" tooltip="1981 год в кино"/>
              </a:rPr>
              <a:t>1981</a:t>
            </a:r>
            <a:r>
              <a:rPr lang="ru-RU" dirty="0"/>
              <a:t> — </a:t>
            </a:r>
            <a:r>
              <a:rPr lang="ru-RU" dirty="0">
                <a:hlinkClick r:id="rId3" tooltip="Тайна третьей планеты (мультфильм)"/>
              </a:rPr>
              <a:t>Тайна третьей планеты</a:t>
            </a:r>
            <a:endParaRPr lang="ru-RU" dirty="0"/>
          </a:p>
          <a:p>
            <a:pPr lvl="0"/>
            <a:r>
              <a:rPr lang="ru-RU" dirty="0">
                <a:hlinkClick r:id="rId2" tooltip="1981 год в кино"/>
              </a:rPr>
              <a:t>1981</a:t>
            </a:r>
            <a:r>
              <a:rPr lang="ru-RU" dirty="0"/>
              <a:t> — </a:t>
            </a:r>
            <a:r>
              <a:rPr lang="ru-RU" dirty="0">
                <a:hlinkClick r:id="rId4" tooltip="Мама для мамонтёнка (мультфильм)"/>
              </a:rPr>
              <a:t>Мама для мамонтёнка</a:t>
            </a:r>
            <a:endParaRPr lang="ru-RU" dirty="0"/>
          </a:p>
          <a:p>
            <a:pPr lvl="0"/>
            <a:r>
              <a:rPr lang="ru-RU" dirty="0">
                <a:hlinkClick r:id="rId2" tooltip="1981 год в кино"/>
              </a:rPr>
              <a:t>1981</a:t>
            </a:r>
            <a:r>
              <a:rPr lang="ru-RU" dirty="0"/>
              <a:t> — </a:t>
            </a:r>
            <a:r>
              <a:rPr lang="ru-RU" dirty="0" err="1">
                <a:hlinkClick r:id="rId5" tooltip="Ивашка из дворца пионеров (мультфильм)"/>
              </a:rPr>
              <a:t>Ивашка</a:t>
            </a:r>
            <a:r>
              <a:rPr lang="ru-RU" dirty="0">
                <a:hlinkClick r:id="rId5" tooltip="Ивашка из дворца пионеров (мультфильм)"/>
              </a:rPr>
              <a:t> из дворца пионеров</a:t>
            </a:r>
            <a:endParaRPr lang="ru-RU" dirty="0"/>
          </a:p>
          <a:p>
            <a:pPr lvl="0"/>
            <a:r>
              <a:rPr lang="ru-RU" dirty="0">
                <a:hlinkClick r:id="rId6" tooltip="1982 год в кино"/>
              </a:rPr>
              <a:t>1982</a:t>
            </a:r>
            <a:r>
              <a:rPr lang="ru-RU" dirty="0"/>
              <a:t> — </a:t>
            </a:r>
            <a:r>
              <a:rPr lang="ru-RU" dirty="0">
                <a:hlinkClick r:id="rId7" tooltip="Жил-был пёс (мультфильм)"/>
              </a:rPr>
              <a:t>Жил-был пёс</a:t>
            </a:r>
            <a:endParaRPr lang="ru-RU" dirty="0"/>
          </a:p>
          <a:p>
            <a:pPr lvl="0"/>
            <a:r>
              <a:rPr lang="ru-RU" dirty="0">
                <a:hlinkClick r:id="rId8" tooltip="1983 год в кино"/>
              </a:rPr>
              <a:t>1983</a:t>
            </a:r>
            <a:r>
              <a:rPr lang="ru-RU" dirty="0"/>
              <a:t> — </a:t>
            </a:r>
            <a:r>
              <a:rPr lang="ru-RU" dirty="0">
                <a:hlinkClick r:id="rId9" tooltip="Замок лгунов (мультфильм)"/>
              </a:rPr>
              <a:t>Замок лгунов</a:t>
            </a:r>
            <a:endParaRPr lang="ru-RU" dirty="0"/>
          </a:p>
          <a:p>
            <a:pPr lvl="0"/>
            <a:r>
              <a:rPr lang="ru-RU" dirty="0">
                <a:hlinkClick r:id="rId8" tooltip="1983 год в кино"/>
              </a:rPr>
              <a:t>1983</a:t>
            </a:r>
            <a:r>
              <a:rPr lang="ru-RU" dirty="0"/>
              <a:t>-</a:t>
            </a:r>
            <a:r>
              <a:rPr lang="ru-RU" dirty="0">
                <a:hlinkClick r:id="rId10" tooltip="1997 год в кино"/>
              </a:rPr>
              <a:t>1997</a:t>
            </a:r>
            <a:r>
              <a:rPr lang="ru-RU" dirty="0"/>
              <a:t> — </a:t>
            </a:r>
            <a:r>
              <a:rPr lang="ru-RU" dirty="0">
                <a:hlinkClick r:id="rId11" tooltip="Обезьянки (серия фильмов)"/>
              </a:rPr>
              <a:t>Обезьянки</a:t>
            </a:r>
            <a:r>
              <a:rPr lang="ru-RU" dirty="0"/>
              <a:t> (7 серий)</a:t>
            </a:r>
          </a:p>
          <a:p>
            <a:pPr lvl="0"/>
            <a:r>
              <a:rPr lang="ru-RU" dirty="0">
                <a:hlinkClick r:id="rId12" tooltip="1984 год в кино"/>
              </a:rPr>
              <a:t>1984</a:t>
            </a:r>
            <a:r>
              <a:rPr lang="ru-RU" dirty="0"/>
              <a:t>-</a:t>
            </a:r>
            <a:r>
              <a:rPr lang="ru-RU" dirty="0">
                <a:hlinkClick r:id="rId13" tooltip="1998 год в кино"/>
              </a:rPr>
              <a:t>1998</a:t>
            </a:r>
            <a:r>
              <a:rPr lang="ru-RU" dirty="0"/>
              <a:t> — </a:t>
            </a:r>
            <a:r>
              <a:rPr lang="ru-RU" dirty="0">
                <a:hlinkClick r:id="rId14" tooltip="Возвращение блудного попугая (мультфильм)"/>
              </a:rPr>
              <a:t>Возвращение блудного попугая</a:t>
            </a:r>
            <a:r>
              <a:rPr lang="ru-RU" dirty="0"/>
              <a:t> (3 серии + </a:t>
            </a:r>
            <a:r>
              <a:rPr lang="ru-RU" dirty="0" smtClean="0"/>
              <a:t>продолжения)</a:t>
            </a:r>
            <a:endParaRPr lang="ru-RU" dirty="0"/>
          </a:p>
          <a:p>
            <a:pPr lvl="0"/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</Words>
  <Application>Microsoft Office PowerPoint</Application>
  <PresentationFormat>Экран (4:3)</PresentationFormat>
  <Paragraphs>57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Наиболее известные  мультфильмы </vt:lpstr>
      <vt:lpstr>Наиболее известные  мультфильмы </vt:lpstr>
      <vt:lpstr>Наиболее известные  мультфильмы</vt:lpstr>
      <vt:lpstr>Наиболее известные  мультфильмы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Наиболее известные мультфильмы</dc:title>
  <dc:creator>Admin</dc:creator>
  <cp:lastModifiedBy>Admin</cp:lastModifiedBy>
  <cp:revision>4</cp:revision>
  <dcterms:created xsi:type="dcterms:W3CDTF">2011-01-06T13:04:21Z</dcterms:created>
  <dcterms:modified xsi:type="dcterms:W3CDTF">2011-01-09T14:45:45Z</dcterms:modified>
</cp:coreProperties>
</file>