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78C56-1970-4FE1-8D3B-2A7E96003586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7B2EA2-D6E8-476A-9DCA-A4BFC072AD0F}">
      <dgm:prSet phldrT="[Текст]" custT="1"/>
      <dgm:spPr/>
      <dgm:t>
        <a:bodyPr/>
        <a:lstStyle/>
        <a:p>
          <a:r>
            <a:rPr lang="ru-RU" sz="1600" b="1" dirty="0" smtClean="0"/>
            <a:t>воображение</a:t>
          </a:r>
          <a:endParaRPr lang="ru-RU" sz="1600" b="1" dirty="0"/>
        </a:p>
      </dgm:t>
    </dgm:pt>
    <dgm:pt modelId="{A757B101-4695-4D50-8C6C-28DECC9CC6A7}" type="parTrans" cxnId="{A058E655-81E6-4AF6-B1F2-5BBF17636081}">
      <dgm:prSet/>
      <dgm:spPr/>
      <dgm:t>
        <a:bodyPr/>
        <a:lstStyle/>
        <a:p>
          <a:endParaRPr lang="ru-RU"/>
        </a:p>
      </dgm:t>
    </dgm:pt>
    <dgm:pt modelId="{DAE2DCA2-C353-465A-9D79-4E9B1A75E192}" type="sibTrans" cxnId="{A058E655-81E6-4AF6-B1F2-5BBF17636081}">
      <dgm:prSet/>
      <dgm:spPr/>
      <dgm:t>
        <a:bodyPr/>
        <a:lstStyle/>
        <a:p>
          <a:endParaRPr lang="ru-RU"/>
        </a:p>
      </dgm:t>
    </dgm:pt>
    <dgm:pt modelId="{8BEFF9CE-BB79-42D7-945D-924F9E5313C8}">
      <dgm:prSet phldrT="[Текст]" custT="1"/>
      <dgm:spPr/>
      <dgm:t>
        <a:bodyPr/>
        <a:lstStyle/>
        <a:p>
          <a:r>
            <a:rPr lang="ru-RU" sz="1600" b="1" dirty="0" smtClean="0"/>
            <a:t>пассивное</a:t>
          </a:r>
          <a:endParaRPr lang="ru-RU" sz="1600" b="1" dirty="0"/>
        </a:p>
      </dgm:t>
    </dgm:pt>
    <dgm:pt modelId="{B8ACA102-6A6A-4BFB-9C0D-8E675CACC888}" type="parTrans" cxnId="{236CC6F3-C0D9-4E52-BC09-5F941FEFB15F}">
      <dgm:prSet/>
      <dgm:spPr/>
      <dgm:t>
        <a:bodyPr/>
        <a:lstStyle/>
        <a:p>
          <a:endParaRPr lang="ru-RU"/>
        </a:p>
      </dgm:t>
    </dgm:pt>
    <dgm:pt modelId="{94CDA2B2-4B51-4F96-AE8C-05E793AF9856}" type="sibTrans" cxnId="{236CC6F3-C0D9-4E52-BC09-5F941FEFB15F}">
      <dgm:prSet/>
      <dgm:spPr/>
      <dgm:t>
        <a:bodyPr/>
        <a:lstStyle/>
        <a:p>
          <a:endParaRPr lang="ru-RU"/>
        </a:p>
      </dgm:t>
    </dgm:pt>
    <dgm:pt modelId="{FEF3C523-DC1C-45CF-AFAD-09C910167313}">
      <dgm:prSet phldrT="[Текст]" custT="1"/>
      <dgm:spPr/>
      <dgm:t>
        <a:bodyPr/>
        <a:lstStyle/>
        <a:p>
          <a:r>
            <a:rPr lang="ru-RU" sz="1600" b="1" dirty="0" smtClean="0"/>
            <a:t>грёзы</a:t>
          </a:r>
          <a:endParaRPr lang="ru-RU" sz="1600" b="1" dirty="0"/>
        </a:p>
      </dgm:t>
    </dgm:pt>
    <dgm:pt modelId="{E4665C63-130A-44FE-ADDE-BB59889E97B8}" type="parTrans" cxnId="{DD55CA84-B65E-4CB8-8152-17C18514CEE3}">
      <dgm:prSet/>
      <dgm:spPr/>
      <dgm:t>
        <a:bodyPr/>
        <a:lstStyle/>
        <a:p>
          <a:endParaRPr lang="ru-RU"/>
        </a:p>
      </dgm:t>
    </dgm:pt>
    <dgm:pt modelId="{8961A3E3-FAE8-4B7E-8553-05287EACFE7E}" type="sibTrans" cxnId="{DD55CA84-B65E-4CB8-8152-17C18514CEE3}">
      <dgm:prSet/>
      <dgm:spPr/>
      <dgm:t>
        <a:bodyPr/>
        <a:lstStyle/>
        <a:p>
          <a:endParaRPr lang="ru-RU"/>
        </a:p>
      </dgm:t>
    </dgm:pt>
    <dgm:pt modelId="{1FB61730-0578-4E41-9CEF-156FE12E009A}">
      <dgm:prSet phldrT="[Текст]" custT="1"/>
      <dgm:spPr/>
      <dgm:t>
        <a:bodyPr/>
        <a:lstStyle/>
        <a:p>
          <a:r>
            <a:rPr lang="ru-RU" sz="1600" b="1" dirty="0" smtClean="0"/>
            <a:t>сновидения </a:t>
          </a:r>
          <a:endParaRPr lang="ru-RU" sz="1600" b="1" dirty="0"/>
        </a:p>
      </dgm:t>
    </dgm:pt>
    <dgm:pt modelId="{8D142B44-D79C-4EED-B636-16821D226C2F}" type="parTrans" cxnId="{DC37FB70-D292-4761-ACCB-EF88848958D3}">
      <dgm:prSet/>
      <dgm:spPr/>
      <dgm:t>
        <a:bodyPr/>
        <a:lstStyle/>
        <a:p>
          <a:endParaRPr lang="ru-RU"/>
        </a:p>
      </dgm:t>
    </dgm:pt>
    <dgm:pt modelId="{160DD7E3-91A4-41BC-8C18-C21F529BBB70}" type="sibTrans" cxnId="{DC37FB70-D292-4761-ACCB-EF88848958D3}">
      <dgm:prSet/>
      <dgm:spPr/>
      <dgm:t>
        <a:bodyPr/>
        <a:lstStyle/>
        <a:p>
          <a:endParaRPr lang="ru-RU"/>
        </a:p>
      </dgm:t>
    </dgm:pt>
    <dgm:pt modelId="{DC9B2619-6DBB-48FD-AE62-CD4FFBFCD6B4}">
      <dgm:prSet phldrT="[Текст]" custT="1"/>
      <dgm:spPr/>
      <dgm:t>
        <a:bodyPr/>
        <a:lstStyle/>
        <a:p>
          <a:r>
            <a:rPr lang="ru-RU" sz="1600" b="1" dirty="0" smtClean="0"/>
            <a:t>активное</a:t>
          </a:r>
          <a:endParaRPr lang="ru-RU" sz="1600" b="1" dirty="0"/>
        </a:p>
      </dgm:t>
    </dgm:pt>
    <dgm:pt modelId="{07B3A197-8AE1-42CE-9A24-898CBF34E88D}" type="parTrans" cxnId="{5FE377FD-0B69-4585-844B-C211201600DF}">
      <dgm:prSet/>
      <dgm:spPr/>
      <dgm:t>
        <a:bodyPr/>
        <a:lstStyle/>
        <a:p>
          <a:endParaRPr lang="ru-RU"/>
        </a:p>
      </dgm:t>
    </dgm:pt>
    <dgm:pt modelId="{96AA09D0-7B42-4CAE-A098-924528F0BC9F}" type="sibTrans" cxnId="{5FE377FD-0B69-4585-844B-C211201600DF}">
      <dgm:prSet/>
      <dgm:spPr/>
      <dgm:t>
        <a:bodyPr/>
        <a:lstStyle/>
        <a:p>
          <a:endParaRPr lang="ru-RU"/>
        </a:p>
      </dgm:t>
    </dgm:pt>
    <dgm:pt modelId="{8F7F9166-87AD-44D4-86DB-371DB6FA36CB}">
      <dgm:prSet phldrT="[Текст]" custT="1"/>
      <dgm:spPr/>
      <dgm:t>
        <a:bodyPr/>
        <a:lstStyle/>
        <a:p>
          <a:r>
            <a:rPr lang="ru-RU" sz="1600" b="1" dirty="0" smtClean="0"/>
            <a:t>воссоздающее</a:t>
          </a:r>
          <a:endParaRPr lang="ru-RU" sz="1600" b="1" dirty="0"/>
        </a:p>
      </dgm:t>
    </dgm:pt>
    <dgm:pt modelId="{170DEF3C-A19D-4A22-BF61-42E744D48458}" type="parTrans" cxnId="{443A77BD-8DCA-4551-9FB4-08CD7CE2189B}">
      <dgm:prSet/>
      <dgm:spPr/>
      <dgm:t>
        <a:bodyPr/>
        <a:lstStyle/>
        <a:p>
          <a:endParaRPr lang="ru-RU"/>
        </a:p>
      </dgm:t>
    </dgm:pt>
    <dgm:pt modelId="{E6658F18-8402-4CF7-8492-6076382B4C7C}" type="sibTrans" cxnId="{443A77BD-8DCA-4551-9FB4-08CD7CE2189B}">
      <dgm:prSet/>
      <dgm:spPr/>
      <dgm:t>
        <a:bodyPr/>
        <a:lstStyle/>
        <a:p>
          <a:endParaRPr lang="ru-RU"/>
        </a:p>
      </dgm:t>
    </dgm:pt>
    <dgm:pt modelId="{9CA792C8-D904-40D4-BE80-4A78805C4F1F}">
      <dgm:prSet custT="1"/>
      <dgm:spPr/>
      <dgm:t>
        <a:bodyPr/>
        <a:lstStyle/>
        <a:p>
          <a:r>
            <a:rPr lang="ru-RU" sz="1600" b="1" dirty="0" smtClean="0"/>
            <a:t>творческое</a:t>
          </a:r>
          <a:endParaRPr lang="ru-RU" sz="1600" b="1" dirty="0"/>
        </a:p>
      </dgm:t>
    </dgm:pt>
    <dgm:pt modelId="{AEC7C3E9-9796-4028-96A4-11E70CF4AED5}" type="parTrans" cxnId="{0CC4E9A7-ACEF-4E99-8D6D-3B8D0C13620B}">
      <dgm:prSet/>
      <dgm:spPr/>
      <dgm:t>
        <a:bodyPr/>
        <a:lstStyle/>
        <a:p>
          <a:endParaRPr lang="ru-RU"/>
        </a:p>
      </dgm:t>
    </dgm:pt>
    <dgm:pt modelId="{B2CD4731-05FA-49C0-8F3F-88BA57970A78}" type="sibTrans" cxnId="{0CC4E9A7-ACEF-4E99-8D6D-3B8D0C13620B}">
      <dgm:prSet/>
      <dgm:spPr/>
      <dgm:t>
        <a:bodyPr/>
        <a:lstStyle/>
        <a:p>
          <a:endParaRPr lang="ru-RU"/>
        </a:p>
      </dgm:t>
    </dgm:pt>
    <dgm:pt modelId="{830E4F28-7D74-4D3B-A427-0C30D209AF39}">
      <dgm:prSet custT="1"/>
      <dgm:spPr/>
      <dgm:t>
        <a:bodyPr/>
        <a:lstStyle/>
        <a:p>
          <a:r>
            <a:rPr lang="ru-RU" sz="1600" b="1" dirty="0" smtClean="0"/>
            <a:t>По словесному описанию</a:t>
          </a:r>
          <a:endParaRPr lang="ru-RU" sz="1600" b="1" dirty="0"/>
        </a:p>
      </dgm:t>
    </dgm:pt>
    <dgm:pt modelId="{BAE80396-8261-4804-AFBF-343F4A673180}" type="parTrans" cxnId="{EAA422B5-80C2-4CE0-A718-013F1EEC983D}">
      <dgm:prSet/>
      <dgm:spPr/>
      <dgm:t>
        <a:bodyPr/>
        <a:lstStyle/>
        <a:p>
          <a:endParaRPr lang="ru-RU"/>
        </a:p>
      </dgm:t>
    </dgm:pt>
    <dgm:pt modelId="{F446AA47-4C3E-488E-B4FB-EBFC92033366}" type="sibTrans" cxnId="{EAA422B5-80C2-4CE0-A718-013F1EEC983D}">
      <dgm:prSet/>
      <dgm:spPr/>
      <dgm:t>
        <a:bodyPr/>
        <a:lstStyle/>
        <a:p>
          <a:endParaRPr lang="ru-RU"/>
        </a:p>
      </dgm:t>
    </dgm:pt>
    <dgm:pt modelId="{4AEF94FA-9521-4A8A-B1DF-585B1E9D2974}">
      <dgm:prSet custT="1"/>
      <dgm:spPr/>
      <dgm:t>
        <a:bodyPr/>
        <a:lstStyle/>
        <a:p>
          <a:r>
            <a:rPr lang="ru-RU" sz="1600" b="1" dirty="0" smtClean="0"/>
            <a:t>По условному изображению</a:t>
          </a:r>
          <a:endParaRPr lang="ru-RU" sz="1600" b="1" dirty="0"/>
        </a:p>
      </dgm:t>
    </dgm:pt>
    <dgm:pt modelId="{5361B853-DF39-477E-BE5C-9498D36F9513}" type="parTrans" cxnId="{541D27E2-88E8-43E2-8839-2EB5497C9D10}">
      <dgm:prSet/>
      <dgm:spPr/>
      <dgm:t>
        <a:bodyPr/>
        <a:lstStyle/>
        <a:p>
          <a:endParaRPr lang="ru-RU"/>
        </a:p>
      </dgm:t>
    </dgm:pt>
    <dgm:pt modelId="{532F4433-98B9-4F20-883E-C26AFE200C7C}" type="sibTrans" cxnId="{541D27E2-88E8-43E2-8839-2EB5497C9D10}">
      <dgm:prSet/>
      <dgm:spPr/>
      <dgm:t>
        <a:bodyPr/>
        <a:lstStyle/>
        <a:p>
          <a:endParaRPr lang="ru-RU"/>
        </a:p>
      </dgm:t>
    </dgm:pt>
    <dgm:pt modelId="{44C02D37-95C0-42B5-83FD-B41ABAE47B6B}">
      <dgm:prSet custT="1"/>
      <dgm:spPr/>
      <dgm:t>
        <a:bodyPr/>
        <a:lstStyle/>
        <a:p>
          <a:r>
            <a:rPr lang="ru-RU" sz="1600" b="1" dirty="0" smtClean="0"/>
            <a:t>Создание нового образа</a:t>
          </a:r>
          <a:endParaRPr lang="ru-RU" sz="1600" b="1" dirty="0"/>
        </a:p>
      </dgm:t>
    </dgm:pt>
    <dgm:pt modelId="{C244701A-C6C4-4C17-A0E8-9723CA45F1F8}" type="parTrans" cxnId="{CC5C2B69-49F8-4019-8409-33B8D2BA1C82}">
      <dgm:prSet/>
      <dgm:spPr/>
      <dgm:t>
        <a:bodyPr/>
        <a:lstStyle/>
        <a:p>
          <a:endParaRPr lang="ru-RU"/>
        </a:p>
      </dgm:t>
    </dgm:pt>
    <dgm:pt modelId="{48302D89-6F1C-4626-89AE-8D3AD0EEB392}" type="sibTrans" cxnId="{CC5C2B69-49F8-4019-8409-33B8D2BA1C82}">
      <dgm:prSet/>
      <dgm:spPr/>
      <dgm:t>
        <a:bodyPr/>
        <a:lstStyle/>
        <a:p>
          <a:endParaRPr lang="ru-RU"/>
        </a:p>
      </dgm:t>
    </dgm:pt>
    <dgm:pt modelId="{6686AC65-78DE-4060-948D-226189AB7EA0}" type="pres">
      <dgm:prSet presAssocID="{BE678C56-1970-4FE1-8D3B-2A7E960035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8352CB-646B-48CD-978D-4CF0AF57E245}" type="pres">
      <dgm:prSet presAssocID="{407B2EA2-D6E8-476A-9DCA-A4BFC072AD0F}" presName="hierRoot1" presStyleCnt="0"/>
      <dgm:spPr/>
    </dgm:pt>
    <dgm:pt modelId="{0B603C38-2C60-4AFB-B16A-7C76A8C30731}" type="pres">
      <dgm:prSet presAssocID="{407B2EA2-D6E8-476A-9DCA-A4BFC072AD0F}" presName="composite" presStyleCnt="0"/>
      <dgm:spPr/>
    </dgm:pt>
    <dgm:pt modelId="{1BC6615E-6E2C-49BC-97A2-03F407C82756}" type="pres">
      <dgm:prSet presAssocID="{407B2EA2-D6E8-476A-9DCA-A4BFC072AD0F}" presName="background" presStyleLbl="node0" presStyleIdx="0" presStyleCnt="1"/>
      <dgm:spPr/>
    </dgm:pt>
    <dgm:pt modelId="{A6356491-1C33-4731-B015-BCBCDED4FEDF}" type="pres">
      <dgm:prSet presAssocID="{407B2EA2-D6E8-476A-9DCA-A4BFC072AD0F}" presName="text" presStyleLbl="fgAcc0" presStyleIdx="0" presStyleCnt="1" custScaleX="375479" custScaleY="45682">
        <dgm:presLayoutVars>
          <dgm:chPref val="3"/>
        </dgm:presLayoutVars>
      </dgm:prSet>
      <dgm:spPr/>
    </dgm:pt>
    <dgm:pt modelId="{3FCC26E8-5B71-44F8-8799-5041EA699873}" type="pres">
      <dgm:prSet presAssocID="{407B2EA2-D6E8-476A-9DCA-A4BFC072AD0F}" presName="hierChild2" presStyleCnt="0"/>
      <dgm:spPr/>
    </dgm:pt>
    <dgm:pt modelId="{F2254455-7277-460A-A589-905E09247FFB}" type="pres">
      <dgm:prSet presAssocID="{B8ACA102-6A6A-4BFB-9C0D-8E675CACC888}" presName="Name10" presStyleLbl="parChTrans1D2" presStyleIdx="0" presStyleCnt="2"/>
      <dgm:spPr/>
    </dgm:pt>
    <dgm:pt modelId="{72F3F675-F17E-4C16-845D-CA69926F7912}" type="pres">
      <dgm:prSet presAssocID="{8BEFF9CE-BB79-42D7-945D-924F9E5313C8}" presName="hierRoot2" presStyleCnt="0"/>
      <dgm:spPr/>
    </dgm:pt>
    <dgm:pt modelId="{53A92422-4F85-4711-A73E-A4C1E2240070}" type="pres">
      <dgm:prSet presAssocID="{8BEFF9CE-BB79-42D7-945D-924F9E5313C8}" presName="composite2" presStyleCnt="0"/>
      <dgm:spPr/>
    </dgm:pt>
    <dgm:pt modelId="{C280D4D3-D644-4D65-8FA1-0BF50E92B84A}" type="pres">
      <dgm:prSet presAssocID="{8BEFF9CE-BB79-42D7-945D-924F9E5313C8}" presName="background2" presStyleLbl="node2" presStyleIdx="0" presStyleCnt="2"/>
      <dgm:spPr/>
    </dgm:pt>
    <dgm:pt modelId="{00B3341A-3DBE-4B49-96B0-4BB1AD47606F}" type="pres">
      <dgm:prSet presAssocID="{8BEFF9CE-BB79-42D7-945D-924F9E5313C8}" presName="text2" presStyleLbl="fgAcc2" presStyleIdx="0" presStyleCnt="2" custScaleY="41593">
        <dgm:presLayoutVars>
          <dgm:chPref val="3"/>
        </dgm:presLayoutVars>
      </dgm:prSet>
      <dgm:spPr/>
    </dgm:pt>
    <dgm:pt modelId="{39AD8E72-A7FD-4DA6-BC49-802A80A34C9D}" type="pres">
      <dgm:prSet presAssocID="{8BEFF9CE-BB79-42D7-945D-924F9E5313C8}" presName="hierChild3" presStyleCnt="0"/>
      <dgm:spPr/>
    </dgm:pt>
    <dgm:pt modelId="{87D895DA-D75B-43CF-B1AE-1F7281E58A2C}" type="pres">
      <dgm:prSet presAssocID="{E4665C63-130A-44FE-ADDE-BB59889E97B8}" presName="Name17" presStyleLbl="parChTrans1D3" presStyleIdx="0" presStyleCnt="4"/>
      <dgm:spPr/>
    </dgm:pt>
    <dgm:pt modelId="{CBAC1F98-DBCD-4A76-90C4-140E7E54385D}" type="pres">
      <dgm:prSet presAssocID="{FEF3C523-DC1C-45CF-AFAD-09C910167313}" presName="hierRoot3" presStyleCnt="0"/>
      <dgm:spPr/>
    </dgm:pt>
    <dgm:pt modelId="{E476CB54-66F2-463A-B4FA-1D2DB02BF55E}" type="pres">
      <dgm:prSet presAssocID="{FEF3C523-DC1C-45CF-AFAD-09C910167313}" presName="composite3" presStyleCnt="0"/>
      <dgm:spPr/>
    </dgm:pt>
    <dgm:pt modelId="{AFEF837C-26A5-40B8-96E6-7C072193A036}" type="pres">
      <dgm:prSet presAssocID="{FEF3C523-DC1C-45CF-AFAD-09C910167313}" presName="background3" presStyleLbl="node3" presStyleIdx="0" presStyleCnt="4"/>
      <dgm:spPr/>
    </dgm:pt>
    <dgm:pt modelId="{DB7F9C72-2031-4CEA-9A37-434C87827985}" type="pres">
      <dgm:prSet presAssocID="{FEF3C523-DC1C-45CF-AFAD-09C910167313}" presName="text3" presStyleLbl="fgAcc3" presStyleIdx="0" presStyleCnt="4" custScaleY="41117">
        <dgm:presLayoutVars>
          <dgm:chPref val="3"/>
        </dgm:presLayoutVars>
      </dgm:prSet>
      <dgm:spPr/>
    </dgm:pt>
    <dgm:pt modelId="{612F5F3E-02E4-4BD7-AB3C-2E0A6EA118A9}" type="pres">
      <dgm:prSet presAssocID="{FEF3C523-DC1C-45CF-AFAD-09C910167313}" presName="hierChild4" presStyleCnt="0"/>
      <dgm:spPr/>
    </dgm:pt>
    <dgm:pt modelId="{9FA8D646-3C8F-4ECF-8472-C337EA7615AB}" type="pres">
      <dgm:prSet presAssocID="{8D142B44-D79C-4EED-B636-16821D226C2F}" presName="Name17" presStyleLbl="parChTrans1D3" presStyleIdx="1" presStyleCnt="4"/>
      <dgm:spPr/>
    </dgm:pt>
    <dgm:pt modelId="{89E3D303-2348-4CB5-9A58-D889E033A06F}" type="pres">
      <dgm:prSet presAssocID="{1FB61730-0578-4E41-9CEF-156FE12E009A}" presName="hierRoot3" presStyleCnt="0"/>
      <dgm:spPr/>
    </dgm:pt>
    <dgm:pt modelId="{626117CB-0791-4E97-8CBC-143A05F561E1}" type="pres">
      <dgm:prSet presAssocID="{1FB61730-0578-4E41-9CEF-156FE12E009A}" presName="composite3" presStyleCnt="0"/>
      <dgm:spPr/>
    </dgm:pt>
    <dgm:pt modelId="{12652700-66FE-45B5-9631-20A6493356D9}" type="pres">
      <dgm:prSet presAssocID="{1FB61730-0578-4E41-9CEF-156FE12E009A}" presName="background3" presStyleLbl="node3" presStyleIdx="1" presStyleCnt="4"/>
      <dgm:spPr/>
    </dgm:pt>
    <dgm:pt modelId="{2B90AB16-2D61-49C9-9BC5-08DB8CBFDFA2}" type="pres">
      <dgm:prSet presAssocID="{1FB61730-0578-4E41-9CEF-156FE12E009A}" presName="text3" presStyleLbl="fgAcc3" presStyleIdx="1" presStyleCnt="4" custScaleY="41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8FE551-7862-480E-AF23-4A060C2C64DC}" type="pres">
      <dgm:prSet presAssocID="{1FB61730-0578-4E41-9CEF-156FE12E009A}" presName="hierChild4" presStyleCnt="0"/>
      <dgm:spPr/>
    </dgm:pt>
    <dgm:pt modelId="{88935EB0-9572-4756-9B8E-8F4FD1E4B20F}" type="pres">
      <dgm:prSet presAssocID="{07B3A197-8AE1-42CE-9A24-898CBF34E88D}" presName="Name10" presStyleLbl="parChTrans1D2" presStyleIdx="1" presStyleCnt="2"/>
      <dgm:spPr/>
    </dgm:pt>
    <dgm:pt modelId="{965BE42B-F762-47F2-AEE5-8CEDAC3F076D}" type="pres">
      <dgm:prSet presAssocID="{DC9B2619-6DBB-48FD-AE62-CD4FFBFCD6B4}" presName="hierRoot2" presStyleCnt="0"/>
      <dgm:spPr/>
    </dgm:pt>
    <dgm:pt modelId="{A80A54D9-BD33-4EA4-B024-ACD0DC563204}" type="pres">
      <dgm:prSet presAssocID="{DC9B2619-6DBB-48FD-AE62-CD4FFBFCD6B4}" presName="composite2" presStyleCnt="0"/>
      <dgm:spPr/>
    </dgm:pt>
    <dgm:pt modelId="{0EDB9C7D-9A4C-4504-90FC-61F431CEE4B0}" type="pres">
      <dgm:prSet presAssocID="{DC9B2619-6DBB-48FD-AE62-CD4FFBFCD6B4}" presName="background2" presStyleLbl="node2" presStyleIdx="1" presStyleCnt="2"/>
      <dgm:spPr/>
    </dgm:pt>
    <dgm:pt modelId="{E8058EDF-406B-4B0F-9F58-3B62BF4B7028}" type="pres">
      <dgm:prSet presAssocID="{DC9B2619-6DBB-48FD-AE62-CD4FFBFCD6B4}" presName="text2" presStyleLbl="fgAcc2" presStyleIdx="1" presStyleCnt="2" custScaleY="41593">
        <dgm:presLayoutVars>
          <dgm:chPref val="3"/>
        </dgm:presLayoutVars>
      </dgm:prSet>
      <dgm:spPr/>
    </dgm:pt>
    <dgm:pt modelId="{808B23B7-C5B0-4E59-9034-CEC2E3DAB9DA}" type="pres">
      <dgm:prSet presAssocID="{DC9B2619-6DBB-48FD-AE62-CD4FFBFCD6B4}" presName="hierChild3" presStyleCnt="0"/>
      <dgm:spPr/>
    </dgm:pt>
    <dgm:pt modelId="{BD7DAA8C-E9F3-4DB6-BC7B-7BC71C2B50CD}" type="pres">
      <dgm:prSet presAssocID="{170DEF3C-A19D-4A22-BF61-42E744D48458}" presName="Name17" presStyleLbl="parChTrans1D3" presStyleIdx="2" presStyleCnt="4"/>
      <dgm:spPr/>
    </dgm:pt>
    <dgm:pt modelId="{71750363-49A6-47C6-B9C9-45BD35D8FB3B}" type="pres">
      <dgm:prSet presAssocID="{8F7F9166-87AD-44D4-86DB-371DB6FA36CB}" presName="hierRoot3" presStyleCnt="0"/>
      <dgm:spPr/>
    </dgm:pt>
    <dgm:pt modelId="{0F3A9CD0-07A6-426A-AEEB-2C9069987907}" type="pres">
      <dgm:prSet presAssocID="{8F7F9166-87AD-44D4-86DB-371DB6FA36CB}" presName="composite3" presStyleCnt="0"/>
      <dgm:spPr/>
    </dgm:pt>
    <dgm:pt modelId="{88E480FB-CABE-4D56-B01F-F880507FDC38}" type="pres">
      <dgm:prSet presAssocID="{8F7F9166-87AD-44D4-86DB-371DB6FA36CB}" presName="background3" presStyleLbl="node3" presStyleIdx="2" presStyleCnt="4"/>
      <dgm:spPr/>
    </dgm:pt>
    <dgm:pt modelId="{8E13B696-0042-418E-91CE-4FEAC52D09E8}" type="pres">
      <dgm:prSet presAssocID="{8F7F9166-87AD-44D4-86DB-371DB6FA36CB}" presName="text3" presStyleLbl="fgAcc3" presStyleIdx="2" presStyleCnt="4" custScaleY="56472">
        <dgm:presLayoutVars>
          <dgm:chPref val="3"/>
        </dgm:presLayoutVars>
      </dgm:prSet>
      <dgm:spPr/>
    </dgm:pt>
    <dgm:pt modelId="{AC551438-44C6-441E-8A7B-F70B0A4B0DB3}" type="pres">
      <dgm:prSet presAssocID="{8F7F9166-87AD-44D4-86DB-371DB6FA36CB}" presName="hierChild4" presStyleCnt="0"/>
      <dgm:spPr/>
    </dgm:pt>
    <dgm:pt modelId="{DB6F6ED9-5B89-480A-BB33-2066095AA750}" type="pres">
      <dgm:prSet presAssocID="{BAE80396-8261-4804-AFBF-343F4A673180}" presName="Name23" presStyleLbl="parChTrans1D4" presStyleIdx="0" presStyleCnt="3"/>
      <dgm:spPr/>
    </dgm:pt>
    <dgm:pt modelId="{05960082-0B0E-4A5D-87B5-60F8D1568A6A}" type="pres">
      <dgm:prSet presAssocID="{830E4F28-7D74-4D3B-A427-0C30D209AF39}" presName="hierRoot4" presStyleCnt="0"/>
      <dgm:spPr/>
    </dgm:pt>
    <dgm:pt modelId="{EB97382C-727C-4A50-B842-2F15EE3126A1}" type="pres">
      <dgm:prSet presAssocID="{830E4F28-7D74-4D3B-A427-0C30D209AF39}" presName="composite4" presStyleCnt="0"/>
      <dgm:spPr/>
    </dgm:pt>
    <dgm:pt modelId="{420FD27A-A125-44BC-B7FC-8CA8211AD92C}" type="pres">
      <dgm:prSet presAssocID="{830E4F28-7D74-4D3B-A427-0C30D209AF39}" presName="background4" presStyleLbl="node4" presStyleIdx="0" presStyleCnt="3"/>
      <dgm:spPr/>
    </dgm:pt>
    <dgm:pt modelId="{5B239A73-5889-46C0-91ED-2AA30A67E8CD}" type="pres">
      <dgm:prSet presAssocID="{830E4F28-7D74-4D3B-A427-0C30D209AF39}" presName="text4" presStyleLbl="fgAcc4" presStyleIdx="0" presStyleCnt="3">
        <dgm:presLayoutVars>
          <dgm:chPref val="3"/>
        </dgm:presLayoutVars>
      </dgm:prSet>
      <dgm:spPr/>
    </dgm:pt>
    <dgm:pt modelId="{3377A170-B6A1-4960-8510-FB72299A6266}" type="pres">
      <dgm:prSet presAssocID="{830E4F28-7D74-4D3B-A427-0C30D209AF39}" presName="hierChild5" presStyleCnt="0"/>
      <dgm:spPr/>
    </dgm:pt>
    <dgm:pt modelId="{5C1F9656-956C-4AAB-A081-BEC1444865DD}" type="pres">
      <dgm:prSet presAssocID="{5361B853-DF39-477E-BE5C-9498D36F9513}" presName="Name23" presStyleLbl="parChTrans1D4" presStyleIdx="1" presStyleCnt="3"/>
      <dgm:spPr/>
    </dgm:pt>
    <dgm:pt modelId="{38878997-A909-456D-8769-9583D76C7983}" type="pres">
      <dgm:prSet presAssocID="{4AEF94FA-9521-4A8A-B1DF-585B1E9D2974}" presName="hierRoot4" presStyleCnt="0"/>
      <dgm:spPr/>
    </dgm:pt>
    <dgm:pt modelId="{88256C04-BE45-4ED8-8AD9-3BDC70E727AE}" type="pres">
      <dgm:prSet presAssocID="{4AEF94FA-9521-4A8A-B1DF-585B1E9D2974}" presName="composite4" presStyleCnt="0"/>
      <dgm:spPr/>
    </dgm:pt>
    <dgm:pt modelId="{E0781DAF-83B1-4F74-9B2E-5EBFF964CD41}" type="pres">
      <dgm:prSet presAssocID="{4AEF94FA-9521-4A8A-B1DF-585B1E9D2974}" presName="background4" presStyleLbl="node4" presStyleIdx="1" presStyleCnt="3"/>
      <dgm:spPr/>
    </dgm:pt>
    <dgm:pt modelId="{D5D48D34-371F-41D9-A41A-585A29F8E03F}" type="pres">
      <dgm:prSet presAssocID="{4AEF94FA-9521-4A8A-B1DF-585B1E9D2974}" presName="text4" presStyleLbl="fgAcc4" presStyleIdx="1" presStyleCnt="3">
        <dgm:presLayoutVars>
          <dgm:chPref val="3"/>
        </dgm:presLayoutVars>
      </dgm:prSet>
      <dgm:spPr/>
    </dgm:pt>
    <dgm:pt modelId="{9D4AAD2D-F719-4F61-B06C-DE619F23CAB9}" type="pres">
      <dgm:prSet presAssocID="{4AEF94FA-9521-4A8A-B1DF-585B1E9D2974}" presName="hierChild5" presStyleCnt="0"/>
      <dgm:spPr/>
    </dgm:pt>
    <dgm:pt modelId="{0A6D7FC9-A677-4683-B81C-EE0317F1261B}" type="pres">
      <dgm:prSet presAssocID="{AEC7C3E9-9796-4028-96A4-11E70CF4AED5}" presName="Name17" presStyleLbl="parChTrans1D3" presStyleIdx="3" presStyleCnt="4"/>
      <dgm:spPr/>
    </dgm:pt>
    <dgm:pt modelId="{226FB501-8505-4B2A-ADC0-815D7F17E97D}" type="pres">
      <dgm:prSet presAssocID="{9CA792C8-D904-40D4-BE80-4A78805C4F1F}" presName="hierRoot3" presStyleCnt="0"/>
      <dgm:spPr/>
    </dgm:pt>
    <dgm:pt modelId="{2AC6F5E2-24EE-4CBA-952A-C73E56AA3D56}" type="pres">
      <dgm:prSet presAssocID="{9CA792C8-D904-40D4-BE80-4A78805C4F1F}" presName="composite3" presStyleCnt="0"/>
      <dgm:spPr/>
    </dgm:pt>
    <dgm:pt modelId="{FEC9092C-AD80-4B05-9AA9-F1D44EB5D0E3}" type="pres">
      <dgm:prSet presAssocID="{9CA792C8-D904-40D4-BE80-4A78805C4F1F}" presName="background3" presStyleLbl="node3" presStyleIdx="3" presStyleCnt="4"/>
      <dgm:spPr/>
    </dgm:pt>
    <dgm:pt modelId="{02C9FFBB-7900-483D-B389-7F0A73CCB9DE}" type="pres">
      <dgm:prSet presAssocID="{9CA792C8-D904-40D4-BE80-4A78805C4F1F}" presName="text3" presStyleLbl="fgAcc3" presStyleIdx="3" presStyleCnt="4" custScaleY="56472">
        <dgm:presLayoutVars>
          <dgm:chPref val="3"/>
        </dgm:presLayoutVars>
      </dgm:prSet>
      <dgm:spPr/>
    </dgm:pt>
    <dgm:pt modelId="{B2618CAF-697A-445A-805B-1C8E3747E5FE}" type="pres">
      <dgm:prSet presAssocID="{9CA792C8-D904-40D4-BE80-4A78805C4F1F}" presName="hierChild4" presStyleCnt="0"/>
      <dgm:spPr/>
    </dgm:pt>
    <dgm:pt modelId="{AC6DE82E-189A-4EA9-A9BB-BDB16F465C2D}" type="pres">
      <dgm:prSet presAssocID="{C244701A-C6C4-4C17-A0E8-9723CA45F1F8}" presName="Name23" presStyleLbl="parChTrans1D4" presStyleIdx="2" presStyleCnt="3"/>
      <dgm:spPr/>
    </dgm:pt>
    <dgm:pt modelId="{F0CABD7C-25CA-49C4-8821-1784C8987E3A}" type="pres">
      <dgm:prSet presAssocID="{44C02D37-95C0-42B5-83FD-B41ABAE47B6B}" presName="hierRoot4" presStyleCnt="0"/>
      <dgm:spPr/>
    </dgm:pt>
    <dgm:pt modelId="{3074AE05-3F72-4CCD-8B40-DB8046022B9D}" type="pres">
      <dgm:prSet presAssocID="{44C02D37-95C0-42B5-83FD-B41ABAE47B6B}" presName="composite4" presStyleCnt="0"/>
      <dgm:spPr/>
    </dgm:pt>
    <dgm:pt modelId="{FCA314D6-7ED9-4BC7-8B95-35730680B5CF}" type="pres">
      <dgm:prSet presAssocID="{44C02D37-95C0-42B5-83FD-B41ABAE47B6B}" presName="background4" presStyleLbl="node4" presStyleIdx="2" presStyleCnt="3"/>
      <dgm:spPr/>
    </dgm:pt>
    <dgm:pt modelId="{EF982F61-9BBA-4135-8A12-4172223FF3B1}" type="pres">
      <dgm:prSet presAssocID="{44C02D37-95C0-42B5-83FD-B41ABAE47B6B}" presName="text4" presStyleLbl="fgAcc4" presStyleIdx="2" presStyleCnt="3">
        <dgm:presLayoutVars>
          <dgm:chPref val="3"/>
        </dgm:presLayoutVars>
      </dgm:prSet>
      <dgm:spPr/>
    </dgm:pt>
    <dgm:pt modelId="{0C7F29CC-ED6F-4282-BC84-B44B88015002}" type="pres">
      <dgm:prSet presAssocID="{44C02D37-95C0-42B5-83FD-B41ABAE47B6B}" presName="hierChild5" presStyleCnt="0"/>
      <dgm:spPr/>
    </dgm:pt>
  </dgm:ptLst>
  <dgm:cxnLst>
    <dgm:cxn modelId="{5FE377FD-0B69-4585-844B-C211201600DF}" srcId="{407B2EA2-D6E8-476A-9DCA-A4BFC072AD0F}" destId="{DC9B2619-6DBB-48FD-AE62-CD4FFBFCD6B4}" srcOrd="1" destOrd="0" parTransId="{07B3A197-8AE1-42CE-9A24-898CBF34E88D}" sibTransId="{96AA09D0-7B42-4CAE-A098-924528F0BC9F}"/>
    <dgm:cxn modelId="{A058E655-81E6-4AF6-B1F2-5BBF17636081}" srcId="{BE678C56-1970-4FE1-8D3B-2A7E96003586}" destId="{407B2EA2-D6E8-476A-9DCA-A4BFC072AD0F}" srcOrd="0" destOrd="0" parTransId="{A757B101-4695-4D50-8C6C-28DECC9CC6A7}" sibTransId="{DAE2DCA2-C353-465A-9D79-4E9B1A75E192}"/>
    <dgm:cxn modelId="{D88C986A-3A72-495E-802E-B11401D242D8}" type="presOf" srcId="{DC9B2619-6DBB-48FD-AE62-CD4FFBFCD6B4}" destId="{E8058EDF-406B-4B0F-9F58-3B62BF4B7028}" srcOrd="0" destOrd="0" presId="urn:microsoft.com/office/officeart/2005/8/layout/hierarchy1"/>
    <dgm:cxn modelId="{CC5C2B69-49F8-4019-8409-33B8D2BA1C82}" srcId="{9CA792C8-D904-40D4-BE80-4A78805C4F1F}" destId="{44C02D37-95C0-42B5-83FD-B41ABAE47B6B}" srcOrd="0" destOrd="0" parTransId="{C244701A-C6C4-4C17-A0E8-9723CA45F1F8}" sibTransId="{48302D89-6F1C-4626-89AE-8D3AD0EEB392}"/>
    <dgm:cxn modelId="{65815936-A467-4313-BD9C-64DD264014BA}" type="presOf" srcId="{8D142B44-D79C-4EED-B636-16821D226C2F}" destId="{9FA8D646-3C8F-4ECF-8472-C337EA7615AB}" srcOrd="0" destOrd="0" presId="urn:microsoft.com/office/officeart/2005/8/layout/hierarchy1"/>
    <dgm:cxn modelId="{585C0460-F74A-460A-B26D-C6EBC8C20EEB}" type="presOf" srcId="{407B2EA2-D6E8-476A-9DCA-A4BFC072AD0F}" destId="{A6356491-1C33-4731-B015-BCBCDED4FEDF}" srcOrd="0" destOrd="0" presId="urn:microsoft.com/office/officeart/2005/8/layout/hierarchy1"/>
    <dgm:cxn modelId="{55989CD7-37CE-4E14-96C7-3C405A9EDA79}" type="presOf" srcId="{C244701A-C6C4-4C17-A0E8-9723CA45F1F8}" destId="{AC6DE82E-189A-4EA9-A9BB-BDB16F465C2D}" srcOrd="0" destOrd="0" presId="urn:microsoft.com/office/officeart/2005/8/layout/hierarchy1"/>
    <dgm:cxn modelId="{4161B528-0B96-456C-B564-819FFE898192}" type="presOf" srcId="{B8ACA102-6A6A-4BFB-9C0D-8E675CACC888}" destId="{F2254455-7277-460A-A589-905E09247FFB}" srcOrd="0" destOrd="0" presId="urn:microsoft.com/office/officeart/2005/8/layout/hierarchy1"/>
    <dgm:cxn modelId="{2E5FA669-F941-4700-BFFC-10465EE6A16C}" type="presOf" srcId="{9CA792C8-D904-40D4-BE80-4A78805C4F1F}" destId="{02C9FFBB-7900-483D-B389-7F0A73CCB9DE}" srcOrd="0" destOrd="0" presId="urn:microsoft.com/office/officeart/2005/8/layout/hierarchy1"/>
    <dgm:cxn modelId="{3C9FFEC5-F44A-4DB0-A741-D0941BE97E90}" type="presOf" srcId="{830E4F28-7D74-4D3B-A427-0C30D209AF39}" destId="{5B239A73-5889-46C0-91ED-2AA30A67E8CD}" srcOrd="0" destOrd="0" presId="urn:microsoft.com/office/officeart/2005/8/layout/hierarchy1"/>
    <dgm:cxn modelId="{CEA942FE-338D-494F-84E4-D5F87D4F09D8}" type="presOf" srcId="{1FB61730-0578-4E41-9CEF-156FE12E009A}" destId="{2B90AB16-2D61-49C9-9BC5-08DB8CBFDFA2}" srcOrd="0" destOrd="0" presId="urn:microsoft.com/office/officeart/2005/8/layout/hierarchy1"/>
    <dgm:cxn modelId="{CFF2D4AB-801E-4F3B-BD28-75B588BC4BE9}" type="presOf" srcId="{5361B853-DF39-477E-BE5C-9498D36F9513}" destId="{5C1F9656-956C-4AAB-A081-BEC1444865DD}" srcOrd="0" destOrd="0" presId="urn:microsoft.com/office/officeart/2005/8/layout/hierarchy1"/>
    <dgm:cxn modelId="{025A950A-E479-4B33-B9E5-BBFDFB68C00C}" type="presOf" srcId="{FEF3C523-DC1C-45CF-AFAD-09C910167313}" destId="{DB7F9C72-2031-4CEA-9A37-434C87827985}" srcOrd="0" destOrd="0" presId="urn:microsoft.com/office/officeart/2005/8/layout/hierarchy1"/>
    <dgm:cxn modelId="{DC37FB70-D292-4761-ACCB-EF88848958D3}" srcId="{8BEFF9CE-BB79-42D7-945D-924F9E5313C8}" destId="{1FB61730-0578-4E41-9CEF-156FE12E009A}" srcOrd="1" destOrd="0" parTransId="{8D142B44-D79C-4EED-B636-16821D226C2F}" sibTransId="{160DD7E3-91A4-41BC-8C18-C21F529BBB70}"/>
    <dgm:cxn modelId="{443A77BD-8DCA-4551-9FB4-08CD7CE2189B}" srcId="{DC9B2619-6DBB-48FD-AE62-CD4FFBFCD6B4}" destId="{8F7F9166-87AD-44D4-86DB-371DB6FA36CB}" srcOrd="0" destOrd="0" parTransId="{170DEF3C-A19D-4A22-BF61-42E744D48458}" sibTransId="{E6658F18-8402-4CF7-8492-6076382B4C7C}"/>
    <dgm:cxn modelId="{55A49A44-D785-46B0-9613-5FE762AE23BC}" type="presOf" srcId="{AEC7C3E9-9796-4028-96A4-11E70CF4AED5}" destId="{0A6D7FC9-A677-4683-B81C-EE0317F1261B}" srcOrd="0" destOrd="0" presId="urn:microsoft.com/office/officeart/2005/8/layout/hierarchy1"/>
    <dgm:cxn modelId="{E18F6993-FBA6-47A7-BBA9-D81E4EB8FCCB}" type="presOf" srcId="{8F7F9166-87AD-44D4-86DB-371DB6FA36CB}" destId="{8E13B696-0042-418E-91CE-4FEAC52D09E8}" srcOrd="0" destOrd="0" presId="urn:microsoft.com/office/officeart/2005/8/layout/hierarchy1"/>
    <dgm:cxn modelId="{8E0859F9-D6F4-4471-A083-75AAB38E6861}" type="presOf" srcId="{4AEF94FA-9521-4A8A-B1DF-585B1E9D2974}" destId="{D5D48D34-371F-41D9-A41A-585A29F8E03F}" srcOrd="0" destOrd="0" presId="urn:microsoft.com/office/officeart/2005/8/layout/hierarchy1"/>
    <dgm:cxn modelId="{651CD57A-FB38-424E-9723-4B476C3B48CF}" type="presOf" srcId="{170DEF3C-A19D-4A22-BF61-42E744D48458}" destId="{BD7DAA8C-E9F3-4DB6-BC7B-7BC71C2B50CD}" srcOrd="0" destOrd="0" presId="urn:microsoft.com/office/officeart/2005/8/layout/hierarchy1"/>
    <dgm:cxn modelId="{541D27E2-88E8-43E2-8839-2EB5497C9D10}" srcId="{8F7F9166-87AD-44D4-86DB-371DB6FA36CB}" destId="{4AEF94FA-9521-4A8A-B1DF-585B1E9D2974}" srcOrd="1" destOrd="0" parTransId="{5361B853-DF39-477E-BE5C-9498D36F9513}" sibTransId="{532F4433-98B9-4F20-883E-C26AFE200C7C}"/>
    <dgm:cxn modelId="{AEF10203-DCB0-4CE6-BDD2-04111723A4C7}" type="presOf" srcId="{BE678C56-1970-4FE1-8D3B-2A7E96003586}" destId="{6686AC65-78DE-4060-948D-226189AB7EA0}" srcOrd="0" destOrd="0" presId="urn:microsoft.com/office/officeart/2005/8/layout/hierarchy1"/>
    <dgm:cxn modelId="{236CC6F3-C0D9-4E52-BC09-5F941FEFB15F}" srcId="{407B2EA2-D6E8-476A-9DCA-A4BFC072AD0F}" destId="{8BEFF9CE-BB79-42D7-945D-924F9E5313C8}" srcOrd="0" destOrd="0" parTransId="{B8ACA102-6A6A-4BFB-9C0D-8E675CACC888}" sibTransId="{94CDA2B2-4B51-4F96-AE8C-05E793AF9856}"/>
    <dgm:cxn modelId="{B3AACDE5-2132-4968-883B-19B8B56E1271}" type="presOf" srcId="{8BEFF9CE-BB79-42D7-945D-924F9E5313C8}" destId="{00B3341A-3DBE-4B49-96B0-4BB1AD47606F}" srcOrd="0" destOrd="0" presId="urn:microsoft.com/office/officeart/2005/8/layout/hierarchy1"/>
    <dgm:cxn modelId="{049C0BB4-0885-4964-8808-0259DA212FC3}" type="presOf" srcId="{E4665C63-130A-44FE-ADDE-BB59889E97B8}" destId="{87D895DA-D75B-43CF-B1AE-1F7281E58A2C}" srcOrd="0" destOrd="0" presId="urn:microsoft.com/office/officeart/2005/8/layout/hierarchy1"/>
    <dgm:cxn modelId="{4D7811F3-E44C-440D-8552-9EA027920555}" type="presOf" srcId="{BAE80396-8261-4804-AFBF-343F4A673180}" destId="{DB6F6ED9-5B89-480A-BB33-2066095AA750}" srcOrd="0" destOrd="0" presId="urn:microsoft.com/office/officeart/2005/8/layout/hierarchy1"/>
    <dgm:cxn modelId="{DD55CA84-B65E-4CB8-8152-17C18514CEE3}" srcId="{8BEFF9CE-BB79-42D7-945D-924F9E5313C8}" destId="{FEF3C523-DC1C-45CF-AFAD-09C910167313}" srcOrd="0" destOrd="0" parTransId="{E4665C63-130A-44FE-ADDE-BB59889E97B8}" sibTransId="{8961A3E3-FAE8-4B7E-8553-05287EACFE7E}"/>
    <dgm:cxn modelId="{EAA422B5-80C2-4CE0-A718-013F1EEC983D}" srcId="{8F7F9166-87AD-44D4-86DB-371DB6FA36CB}" destId="{830E4F28-7D74-4D3B-A427-0C30D209AF39}" srcOrd="0" destOrd="0" parTransId="{BAE80396-8261-4804-AFBF-343F4A673180}" sibTransId="{F446AA47-4C3E-488E-B4FB-EBFC92033366}"/>
    <dgm:cxn modelId="{5C8B77EC-21BD-4586-8F0B-DF2F22558E41}" type="presOf" srcId="{07B3A197-8AE1-42CE-9A24-898CBF34E88D}" destId="{88935EB0-9572-4756-9B8E-8F4FD1E4B20F}" srcOrd="0" destOrd="0" presId="urn:microsoft.com/office/officeart/2005/8/layout/hierarchy1"/>
    <dgm:cxn modelId="{0CC4E9A7-ACEF-4E99-8D6D-3B8D0C13620B}" srcId="{DC9B2619-6DBB-48FD-AE62-CD4FFBFCD6B4}" destId="{9CA792C8-D904-40D4-BE80-4A78805C4F1F}" srcOrd="1" destOrd="0" parTransId="{AEC7C3E9-9796-4028-96A4-11E70CF4AED5}" sibTransId="{B2CD4731-05FA-49C0-8F3F-88BA57970A78}"/>
    <dgm:cxn modelId="{6DFC779E-CA56-4486-B7D8-8B0D86A886BC}" type="presOf" srcId="{44C02D37-95C0-42B5-83FD-B41ABAE47B6B}" destId="{EF982F61-9BBA-4135-8A12-4172223FF3B1}" srcOrd="0" destOrd="0" presId="urn:microsoft.com/office/officeart/2005/8/layout/hierarchy1"/>
    <dgm:cxn modelId="{B5BE20B0-0B21-4C06-8753-BEC31382A2EB}" type="presParOf" srcId="{6686AC65-78DE-4060-948D-226189AB7EA0}" destId="{398352CB-646B-48CD-978D-4CF0AF57E245}" srcOrd="0" destOrd="0" presId="urn:microsoft.com/office/officeart/2005/8/layout/hierarchy1"/>
    <dgm:cxn modelId="{3F78543E-CE52-4C44-ADA9-D8C324BF64FA}" type="presParOf" srcId="{398352CB-646B-48CD-978D-4CF0AF57E245}" destId="{0B603C38-2C60-4AFB-B16A-7C76A8C30731}" srcOrd="0" destOrd="0" presId="urn:microsoft.com/office/officeart/2005/8/layout/hierarchy1"/>
    <dgm:cxn modelId="{DCA95FBA-4D9A-4964-A92B-CD3612FC56D4}" type="presParOf" srcId="{0B603C38-2C60-4AFB-B16A-7C76A8C30731}" destId="{1BC6615E-6E2C-49BC-97A2-03F407C82756}" srcOrd="0" destOrd="0" presId="urn:microsoft.com/office/officeart/2005/8/layout/hierarchy1"/>
    <dgm:cxn modelId="{E7D7A3A1-D63B-4961-9A0E-79C17AF27E39}" type="presParOf" srcId="{0B603C38-2C60-4AFB-B16A-7C76A8C30731}" destId="{A6356491-1C33-4731-B015-BCBCDED4FEDF}" srcOrd="1" destOrd="0" presId="urn:microsoft.com/office/officeart/2005/8/layout/hierarchy1"/>
    <dgm:cxn modelId="{E7DEBFA1-E7CB-493B-899C-C5614A612EAD}" type="presParOf" srcId="{398352CB-646B-48CD-978D-4CF0AF57E245}" destId="{3FCC26E8-5B71-44F8-8799-5041EA699873}" srcOrd="1" destOrd="0" presId="urn:microsoft.com/office/officeart/2005/8/layout/hierarchy1"/>
    <dgm:cxn modelId="{D1ACC32C-5EF6-443C-9CB5-FC5E86674B10}" type="presParOf" srcId="{3FCC26E8-5B71-44F8-8799-5041EA699873}" destId="{F2254455-7277-460A-A589-905E09247FFB}" srcOrd="0" destOrd="0" presId="urn:microsoft.com/office/officeart/2005/8/layout/hierarchy1"/>
    <dgm:cxn modelId="{81BA8F17-3957-40F3-80BD-07BDC54F7BA2}" type="presParOf" srcId="{3FCC26E8-5B71-44F8-8799-5041EA699873}" destId="{72F3F675-F17E-4C16-845D-CA69926F7912}" srcOrd="1" destOrd="0" presId="urn:microsoft.com/office/officeart/2005/8/layout/hierarchy1"/>
    <dgm:cxn modelId="{217DA53A-4B7D-4567-B1C4-B8F09A0F8D56}" type="presParOf" srcId="{72F3F675-F17E-4C16-845D-CA69926F7912}" destId="{53A92422-4F85-4711-A73E-A4C1E2240070}" srcOrd="0" destOrd="0" presId="urn:microsoft.com/office/officeart/2005/8/layout/hierarchy1"/>
    <dgm:cxn modelId="{D03073A1-BDD4-4D60-9B97-CA7CBD5A03B8}" type="presParOf" srcId="{53A92422-4F85-4711-A73E-A4C1E2240070}" destId="{C280D4D3-D644-4D65-8FA1-0BF50E92B84A}" srcOrd="0" destOrd="0" presId="urn:microsoft.com/office/officeart/2005/8/layout/hierarchy1"/>
    <dgm:cxn modelId="{481A188D-7E7E-43C6-AC7B-371E465DD285}" type="presParOf" srcId="{53A92422-4F85-4711-A73E-A4C1E2240070}" destId="{00B3341A-3DBE-4B49-96B0-4BB1AD47606F}" srcOrd="1" destOrd="0" presId="urn:microsoft.com/office/officeart/2005/8/layout/hierarchy1"/>
    <dgm:cxn modelId="{FADC0BEA-C7C8-41D6-927E-D4A870753A95}" type="presParOf" srcId="{72F3F675-F17E-4C16-845D-CA69926F7912}" destId="{39AD8E72-A7FD-4DA6-BC49-802A80A34C9D}" srcOrd="1" destOrd="0" presId="urn:microsoft.com/office/officeart/2005/8/layout/hierarchy1"/>
    <dgm:cxn modelId="{B49AE1D1-CB60-4DE0-B7A7-00C14A977714}" type="presParOf" srcId="{39AD8E72-A7FD-4DA6-BC49-802A80A34C9D}" destId="{87D895DA-D75B-43CF-B1AE-1F7281E58A2C}" srcOrd="0" destOrd="0" presId="urn:microsoft.com/office/officeart/2005/8/layout/hierarchy1"/>
    <dgm:cxn modelId="{BD519755-301F-4B34-AE52-1CDF23A71AE3}" type="presParOf" srcId="{39AD8E72-A7FD-4DA6-BC49-802A80A34C9D}" destId="{CBAC1F98-DBCD-4A76-90C4-140E7E54385D}" srcOrd="1" destOrd="0" presId="urn:microsoft.com/office/officeart/2005/8/layout/hierarchy1"/>
    <dgm:cxn modelId="{325FF668-DDA0-4D65-B9B4-C38599AD0C8D}" type="presParOf" srcId="{CBAC1F98-DBCD-4A76-90C4-140E7E54385D}" destId="{E476CB54-66F2-463A-B4FA-1D2DB02BF55E}" srcOrd="0" destOrd="0" presId="urn:microsoft.com/office/officeart/2005/8/layout/hierarchy1"/>
    <dgm:cxn modelId="{1BE6A3AF-8C15-43D2-8C42-6B9E3BE793C5}" type="presParOf" srcId="{E476CB54-66F2-463A-B4FA-1D2DB02BF55E}" destId="{AFEF837C-26A5-40B8-96E6-7C072193A036}" srcOrd="0" destOrd="0" presId="urn:microsoft.com/office/officeart/2005/8/layout/hierarchy1"/>
    <dgm:cxn modelId="{2B7CC40D-0A3D-4433-A3DA-91D184D87DFB}" type="presParOf" srcId="{E476CB54-66F2-463A-B4FA-1D2DB02BF55E}" destId="{DB7F9C72-2031-4CEA-9A37-434C87827985}" srcOrd="1" destOrd="0" presId="urn:microsoft.com/office/officeart/2005/8/layout/hierarchy1"/>
    <dgm:cxn modelId="{005277A8-04B2-4170-978D-B7D5C8D525A1}" type="presParOf" srcId="{CBAC1F98-DBCD-4A76-90C4-140E7E54385D}" destId="{612F5F3E-02E4-4BD7-AB3C-2E0A6EA118A9}" srcOrd="1" destOrd="0" presId="urn:microsoft.com/office/officeart/2005/8/layout/hierarchy1"/>
    <dgm:cxn modelId="{32572104-0D57-4238-8184-613C164D36C2}" type="presParOf" srcId="{39AD8E72-A7FD-4DA6-BC49-802A80A34C9D}" destId="{9FA8D646-3C8F-4ECF-8472-C337EA7615AB}" srcOrd="2" destOrd="0" presId="urn:microsoft.com/office/officeart/2005/8/layout/hierarchy1"/>
    <dgm:cxn modelId="{E6A47118-17B5-4DAD-8F64-9EFC0F601E0F}" type="presParOf" srcId="{39AD8E72-A7FD-4DA6-BC49-802A80A34C9D}" destId="{89E3D303-2348-4CB5-9A58-D889E033A06F}" srcOrd="3" destOrd="0" presId="urn:microsoft.com/office/officeart/2005/8/layout/hierarchy1"/>
    <dgm:cxn modelId="{D281A896-527B-44AE-A98C-BD3C02948A28}" type="presParOf" srcId="{89E3D303-2348-4CB5-9A58-D889E033A06F}" destId="{626117CB-0791-4E97-8CBC-143A05F561E1}" srcOrd="0" destOrd="0" presId="urn:microsoft.com/office/officeart/2005/8/layout/hierarchy1"/>
    <dgm:cxn modelId="{ADD1BBFF-E2C3-4F70-A8EF-F831A5E06AA9}" type="presParOf" srcId="{626117CB-0791-4E97-8CBC-143A05F561E1}" destId="{12652700-66FE-45B5-9631-20A6493356D9}" srcOrd="0" destOrd="0" presId="urn:microsoft.com/office/officeart/2005/8/layout/hierarchy1"/>
    <dgm:cxn modelId="{0113DB24-C8B9-4CE9-8687-F26337D4842B}" type="presParOf" srcId="{626117CB-0791-4E97-8CBC-143A05F561E1}" destId="{2B90AB16-2D61-49C9-9BC5-08DB8CBFDFA2}" srcOrd="1" destOrd="0" presId="urn:microsoft.com/office/officeart/2005/8/layout/hierarchy1"/>
    <dgm:cxn modelId="{00077BA8-C048-4608-8F7B-25D8D31252F6}" type="presParOf" srcId="{89E3D303-2348-4CB5-9A58-D889E033A06F}" destId="{4D8FE551-7862-480E-AF23-4A060C2C64DC}" srcOrd="1" destOrd="0" presId="urn:microsoft.com/office/officeart/2005/8/layout/hierarchy1"/>
    <dgm:cxn modelId="{4100EBC8-5817-494C-9074-8AEE4182BCDF}" type="presParOf" srcId="{3FCC26E8-5B71-44F8-8799-5041EA699873}" destId="{88935EB0-9572-4756-9B8E-8F4FD1E4B20F}" srcOrd="2" destOrd="0" presId="urn:microsoft.com/office/officeart/2005/8/layout/hierarchy1"/>
    <dgm:cxn modelId="{34CB125B-7A28-4F97-8B17-328C43D5962D}" type="presParOf" srcId="{3FCC26E8-5B71-44F8-8799-5041EA699873}" destId="{965BE42B-F762-47F2-AEE5-8CEDAC3F076D}" srcOrd="3" destOrd="0" presId="urn:microsoft.com/office/officeart/2005/8/layout/hierarchy1"/>
    <dgm:cxn modelId="{43616A6D-64CE-46CC-B34C-90D9D00747CA}" type="presParOf" srcId="{965BE42B-F762-47F2-AEE5-8CEDAC3F076D}" destId="{A80A54D9-BD33-4EA4-B024-ACD0DC563204}" srcOrd="0" destOrd="0" presId="urn:microsoft.com/office/officeart/2005/8/layout/hierarchy1"/>
    <dgm:cxn modelId="{9F742DD7-2550-4D2D-AFAC-66E76B302CFB}" type="presParOf" srcId="{A80A54D9-BD33-4EA4-B024-ACD0DC563204}" destId="{0EDB9C7D-9A4C-4504-90FC-61F431CEE4B0}" srcOrd="0" destOrd="0" presId="urn:microsoft.com/office/officeart/2005/8/layout/hierarchy1"/>
    <dgm:cxn modelId="{7255DEB8-B77B-40E8-9444-FA96A47D2156}" type="presParOf" srcId="{A80A54D9-BD33-4EA4-B024-ACD0DC563204}" destId="{E8058EDF-406B-4B0F-9F58-3B62BF4B7028}" srcOrd="1" destOrd="0" presId="urn:microsoft.com/office/officeart/2005/8/layout/hierarchy1"/>
    <dgm:cxn modelId="{DC5498B5-4B62-4488-9B5A-3B5B72433AC8}" type="presParOf" srcId="{965BE42B-F762-47F2-AEE5-8CEDAC3F076D}" destId="{808B23B7-C5B0-4E59-9034-CEC2E3DAB9DA}" srcOrd="1" destOrd="0" presId="urn:microsoft.com/office/officeart/2005/8/layout/hierarchy1"/>
    <dgm:cxn modelId="{12C858CE-650E-4716-8C68-33E8CC8DC0D5}" type="presParOf" srcId="{808B23B7-C5B0-4E59-9034-CEC2E3DAB9DA}" destId="{BD7DAA8C-E9F3-4DB6-BC7B-7BC71C2B50CD}" srcOrd="0" destOrd="0" presId="urn:microsoft.com/office/officeart/2005/8/layout/hierarchy1"/>
    <dgm:cxn modelId="{3E94D7E7-8D4F-4174-ABBD-0ABDE111EA18}" type="presParOf" srcId="{808B23B7-C5B0-4E59-9034-CEC2E3DAB9DA}" destId="{71750363-49A6-47C6-B9C9-45BD35D8FB3B}" srcOrd="1" destOrd="0" presId="urn:microsoft.com/office/officeart/2005/8/layout/hierarchy1"/>
    <dgm:cxn modelId="{1DD256DD-FB98-40D2-B307-554167A7DD1E}" type="presParOf" srcId="{71750363-49A6-47C6-B9C9-45BD35D8FB3B}" destId="{0F3A9CD0-07A6-426A-AEEB-2C9069987907}" srcOrd="0" destOrd="0" presId="urn:microsoft.com/office/officeart/2005/8/layout/hierarchy1"/>
    <dgm:cxn modelId="{020694F9-461E-4539-BCC8-78F34547944F}" type="presParOf" srcId="{0F3A9CD0-07A6-426A-AEEB-2C9069987907}" destId="{88E480FB-CABE-4D56-B01F-F880507FDC38}" srcOrd="0" destOrd="0" presId="urn:microsoft.com/office/officeart/2005/8/layout/hierarchy1"/>
    <dgm:cxn modelId="{C0AC39AA-4AAE-48A7-8B1B-FA3F2CD9B341}" type="presParOf" srcId="{0F3A9CD0-07A6-426A-AEEB-2C9069987907}" destId="{8E13B696-0042-418E-91CE-4FEAC52D09E8}" srcOrd="1" destOrd="0" presId="urn:microsoft.com/office/officeart/2005/8/layout/hierarchy1"/>
    <dgm:cxn modelId="{85752F7D-2B04-4C46-9F8D-9725C55D10BC}" type="presParOf" srcId="{71750363-49A6-47C6-B9C9-45BD35D8FB3B}" destId="{AC551438-44C6-441E-8A7B-F70B0A4B0DB3}" srcOrd="1" destOrd="0" presId="urn:microsoft.com/office/officeart/2005/8/layout/hierarchy1"/>
    <dgm:cxn modelId="{D3C1ADA5-A39C-4FDC-AF43-64060F0FC69C}" type="presParOf" srcId="{AC551438-44C6-441E-8A7B-F70B0A4B0DB3}" destId="{DB6F6ED9-5B89-480A-BB33-2066095AA750}" srcOrd="0" destOrd="0" presId="urn:microsoft.com/office/officeart/2005/8/layout/hierarchy1"/>
    <dgm:cxn modelId="{3902F372-2015-4E31-8F61-DE000376FC02}" type="presParOf" srcId="{AC551438-44C6-441E-8A7B-F70B0A4B0DB3}" destId="{05960082-0B0E-4A5D-87B5-60F8D1568A6A}" srcOrd="1" destOrd="0" presId="urn:microsoft.com/office/officeart/2005/8/layout/hierarchy1"/>
    <dgm:cxn modelId="{E032DD5F-02C8-462D-83CA-5056D4BB7CC3}" type="presParOf" srcId="{05960082-0B0E-4A5D-87B5-60F8D1568A6A}" destId="{EB97382C-727C-4A50-B842-2F15EE3126A1}" srcOrd="0" destOrd="0" presId="urn:microsoft.com/office/officeart/2005/8/layout/hierarchy1"/>
    <dgm:cxn modelId="{0DCCA726-5B47-479B-86BD-22C53FD0C935}" type="presParOf" srcId="{EB97382C-727C-4A50-B842-2F15EE3126A1}" destId="{420FD27A-A125-44BC-B7FC-8CA8211AD92C}" srcOrd="0" destOrd="0" presId="urn:microsoft.com/office/officeart/2005/8/layout/hierarchy1"/>
    <dgm:cxn modelId="{1A8F9DB7-0591-4243-A6BC-EE35C59F0C61}" type="presParOf" srcId="{EB97382C-727C-4A50-B842-2F15EE3126A1}" destId="{5B239A73-5889-46C0-91ED-2AA30A67E8CD}" srcOrd="1" destOrd="0" presId="urn:microsoft.com/office/officeart/2005/8/layout/hierarchy1"/>
    <dgm:cxn modelId="{B0E4E428-2C2B-44D6-A691-22E7679EF149}" type="presParOf" srcId="{05960082-0B0E-4A5D-87B5-60F8D1568A6A}" destId="{3377A170-B6A1-4960-8510-FB72299A6266}" srcOrd="1" destOrd="0" presId="urn:microsoft.com/office/officeart/2005/8/layout/hierarchy1"/>
    <dgm:cxn modelId="{9D9BCBE0-A518-4AF7-B516-A03702716CD6}" type="presParOf" srcId="{AC551438-44C6-441E-8A7B-F70B0A4B0DB3}" destId="{5C1F9656-956C-4AAB-A081-BEC1444865DD}" srcOrd="2" destOrd="0" presId="urn:microsoft.com/office/officeart/2005/8/layout/hierarchy1"/>
    <dgm:cxn modelId="{21C18DFB-5DA8-4647-BEF2-5AF9A53D475B}" type="presParOf" srcId="{AC551438-44C6-441E-8A7B-F70B0A4B0DB3}" destId="{38878997-A909-456D-8769-9583D76C7983}" srcOrd="3" destOrd="0" presId="urn:microsoft.com/office/officeart/2005/8/layout/hierarchy1"/>
    <dgm:cxn modelId="{E1127CB1-0F4F-4A1D-ACA3-555292E2F10A}" type="presParOf" srcId="{38878997-A909-456D-8769-9583D76C7983}" destId="{88256C04-BE45-4ED8-8AD9-3BDC70E727AE}" srcOrd="0" destOrd="0" presId="urn:microsoft.com/office/officeart/2005/8/layout/hierarchy1"/>
    <dgm:cxn modelId="{1388D895-72BB-4EDA-9437-C97A98955128}" type="presParOf" srcId="{88256C04-BE45-4ED8-8AD9-3BDC70E727AE}" destId="{E0781DAF-83B1-4F74-9B2E-5EBFF964CD41}" srcOrd="0" destOrd="0" presId="urn:microsoft.com/office/officeart/2005/8/layout/hierarchy1"/>
    <dgm:cxn modelId="{E56F2E1F-1C8A-41F1-B371-34DC915DDCDA}" type="presParOf" srcId="{88256C04-BE45-4ED8-8AD9-3BDC70E727AE}" destId="{D5D48D34-371F-41D9-A41A-585A29F8E03F}" srcOrd="1" destOrd="0" presId="urn:microsoft.com/office/officeart/2005/8/layout/hierarchy1"/>
    <dgm:cxn modelId="{1E2404E7-F29C-42BA-A61B-08BE05457FD1}" type="presParOf" srcId="{38878997-A909-456D-8769-9583D76C7983}" destId="{9D4AAD2D-F719-4F61-B06C-DE619F23CAB9}" srcOrd="1" destOrd="0" presId="urn:microsoft.com/office/officeart/2005/8/layout/hierarchy1"/>
    <dgm:cxn modelId="{8B656D9C-7E30-4384-8C98-35EAFFCD757F}" type="presParOf" srcId="{808B23B7-C5B0-4E59-9034-CEC2E3DAB9DA}" destId="{0A6D7FC9-A677-4683-B81C-EE0317F1261B}" srcOrd="2" destOrd="0" presId="urn:microsoft.com/office/officeart/2005/8/layout/hierarchy1"/>
    <dgm:cxn modelId="{A2E65B48-6D79-4E15-8351-EE1D10902F4B}" type="presParOf" srcId="{808B23B7-C5B0-4E59-9034-CEC2E3DAB9DA}" destId="{226FB501-8505-4B2A-ADC0-815D7F17E97D}" srcOrd="3" destOrd="0" presId="urn:microsoft.com/office/officeart/2005/8/layout/hierarchy1"/>
    <dgm:cxn modelId="{45FA6DD1-EF2A-493C-A80D-D5308A06C206}" type="presParOf" srcId="{226FB501-8505-4B2A-ADC0-815D7F17E97D}" destId="{2AC6F5E2-24EE-4CBA-952A-C73E56AA3D56}" srcOrd="0" destOrd="0" presId="urn:microsoft.com/office/officeart/2005/8/layout/hierarchy1"/>
    <dgm:cxn modelId="{D9376E5F-1FCA-42E2-8AB7-A5AD5595D5CD}" type="presParOf" srcId="{2AC6F5E2-24EE-4CBA-952A-C73E56AA3D56}" destId="{FEC9092C-AD80-4B05-9AA9-F1D44EB5D0E3}" srcOrd="0" destOrd="0" presId="urn:microsoft.com/office/officeart/2005/8/layout/hierarchy1"/>
    <dgm:cxn modelId="{8197D1EF-64A4-449D-92BD-0EDD415325AE}" type="presParOf" srcId="{2AC6F5E2-24EE-4CBA-952A-C73E56AA3D56}" destId="{02C9FFBB-7900-483D-B389-7F0A73CCB9DE}" srcOrd="1" destOrd="0" presId="urn:microsoft.com/office/officeart/2005/8/layout/hierarchy1"/>
    <dgm:cxn modelId="{FA39CC33-D0E2-48DB-986B-F36B6AB263A8}" type="presParOf" srcId="{226FB501-8505-4B2A-ADC0-815D7F17E97D}" destId="{B2618CAF-697A-445A-805B-1C8E3747E5FE}" srcOrd="1" destOrd="0" presId="urn:microsoft.com/office/officeart/2005/8/layout/hierarchy1"/>
    <dgm:cxn modelId="{E996CF7A-370C-48DA-AFC6-0FC438B560AA}" type="presParOf" srcId="{B2618CAF-697A-445A-805B-1C8E3747E5FE}" destId="{AC6DE82E-189A-4EA9-A9BB-BDB16F465C2D}" srcOrd="0" destOrd="0" presId="urn:microsoft.com/office/officeart/2005/8/layout/hierarchy1"/>
    <dgm:cxn modelId="{543DD08C-B994-45CD-BCD2-8E7F2AABC416}" type="presParOf" srcId="{B2618CAF-697A-445A-805B-1C8E3747E5FE}" destId="{F0CABD7C-25CA-49C4-8821-1784C8987E3A}" srcOrd="1" destOrd="0" presId="urn:microsoft.com/office/officeart/2005/8/layout/hierarchy1"/>
    <dgm:cxn modelId="{22DBBB95-F608-47A7-9A2B-22CD8CEC7847}" type="presParOf" srcId="{F0CABD7C-25CA-49C4-8821-1784C8987E3A}" destId="{3074AE05-3F72-4CCD-8B40-DB8046022B9D}" srcOrd="0" destOrd="0" presId="urn:microsoft.com/office/officeart/2005/8/layout/hierarchy1"/>
    <dgm:cxn modelId="{E7DEBC0E-6676-48D9-BD5C-D4F3602035CF}" type="presParOf" srcId="{3074AE05-3F72-4CCD-8B40-DB8046022B9D}" destId="{FCA314D6-7ED9-4BC7-8B95-35730680B5CF}" srcOrd="0" destOrd="0" presId="urn:microsoft.com/office/officeart/2005/8/layout/hierarchy1"/>
    <dgm:cxn modelId="{F6946C50-B3B0-47AE-91AE-84A7C4D46611}" type="presParOf" srcId="{3074AE05-3F72-4CCD-8B40-DB8046022B9D}" destId="{EF982F61-9BBA-4135-8A12-4172223FF3B1}" srcOrd="1" destOrd="0" presId="urn:microsoft.com/office/officeart/2005/8/layout/hierarchy1"/>
    <dgm:cxn modelId="{08B26CC5-85DB-4CBB-B70E-017C11D0B551}" type="presParOf" srcId="{F0CABD7C-25CA-49C4-8821-1784C8987E3A}" destId="{0C7F29CC-ED6F-4282-BC84-B44B880150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DE82E-189A-4EA9-A9BB-BDB16F465C2D}">
      <dsp:nvSpPr>
        <dsp:cNvPr id="0" name=""/>
        <dsp:cNvSpPr/>
      </dsp:nvSpPr>
      <dsp:spPr>
        <a:xfrm>
          <a:off x="7677041" y="4046526"/>
          <a:ext cx="91440" cy="469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99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D7FC9-A677-4683-B81C-EE0317F1261B}">
      <dsp:nvSpPr>
        <dsp:cNvPr id="0" name=""/>
        <dsp:cNvSpPr/>
      </dsp:nvSpPr>
      <dsp:spPr>
        <a:xfrm>
          <a:off x="6241599" y="2997167"/>
          <a:ext cx="1481162" cy="469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45"/>
              </a:lnTo>
              <a:lnTo>
                <a:pt x="1481162" y="320245"/>
              </a:lnTo>
              <a:lnTo>
                <a:pt x="1481162" y="4699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F9656-956C-4AAB-A081-BEC1444865DD}">
      <dsp:nvSpPr>
        <dsp:cNvPr id="0" name=""/>
        <dsp:cNvSpPr/>
      </dsp:nvSpPr>
      <dsp:spPr>
        <a:xfrm>
          <a:off x="4760437" y="4046526"/>
          <a:ext cx="987441" cy="469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45"/>
              </a:lnTo>
              <a:lnTo>
                <a:pt x="987441" y="320245"/>
              </a:lnTo>
              <a:lnTo>
                <a:pt x="987441" y="4699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F6ED9-5B89-480A-BB33-2066095AA750}">
      <dsp:nvSpPr>
        <dsp:cNvPr id="0" name=""/>
        <dsp:cNvSpPr/>
      </dsp:nvSpPr>
      <dsp:spPr>
        <a:xfrm>
          <a:off x="3772995" y="4046526"/>
          <a:ext cx="987441" cy="469932"/>
        </a:xfrm>
        <a:custGeom>
          <a:avLst/>
          <a:gdLst/>
          <a:ahLst/>
          <a:cxnLst/>
          <a:rect l="0" t="0" r="0" b="0"/>
          <a:pathLst>
            <a:path>
              <a:moveTo>
                <a:pt x="987441" y="0"/>
              </a:moveTo>
              <a:lnTo>
                <a:pt x="987441" y="320245"/>
              </a:lnTo>
              <a:lnTo>
                <a:pt x="0" y="320245"/>
              </a:lnTo>
              <a:lnTo>
                <a:pt x="0" y="4699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DAA8C-E9F3-4DB6-BC7B-7BC71C2B50CD}">
      <dsp:nvSpPr>
        <dsp:cNvPr id="0" name=""/>
        <dsp:cNvSpPr/>
      </dsp:nvSpPr>
      <dsp:spPr>
        <a:xfrm>
          <a:off x="4760437" y="2997167"/>
          <a:ext cx="1481162" cy="469932"/>
        </a:xfrm>
        <a:custGeom>
          <a:avLst/>
          <a:gdLst/>
          <a:ahLst/>
          <a:cxnLst/>
          <a:rect l="0" t="0" r="0" b="0"/>
          <a:pathLst>
            <a:path>
              <a:moveTo>
                <a:pt x="1481162" y="0"/>
              </a:moveTo>
              <a:lnTo>
                <a:pt x="1481162" y="320245"/>
              </a:lnTo>
              <a:lnTo>
                <a:pt x="0" y="320245"/>
              </a:lnTo>
              <a:lnTo>
                <a:pt x="0" y="4699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35EB0-9572-4756-9B8E-8F4FD1E4B20F}">
      <dsp:nvSpPr>
        <dsp:cNvPr id="0" name=""/>
        <dsp:cNvSpPr/>
      </dsp:nvSpPr>
      <dsp:spPr>
        <a:xfrm>
          <a:off x="4019856" y="2100474"/>
          <a:ext cx="2221743" cy="469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45"/>
              </a:lnTo>
              <a:lnTo>
                <a:pt x="2221743" y="320245"/>
              </a:lnTo>
              <a:lnTo>
                <a:pt x="2221743" y="4699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8D646-3C8F-4ECF-8472-C337EA7615AB}">
      <dsp:nvSpPr>
        <dsp:cNvPr id="0" name=""/>
        <dsp:cNvSpPr/>
      </dsp:nvSpPr>
      <dsp:spPr>
        <a:xfrm>
          <a:off x="1798113" y="2997167"/>
          <a:ext cx="987441" cy="469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45"/>
              </a:lnTo>
              <a:lnTo>
                <a:pt x="987441" y="320245"/>
              </a:lnTo>
              <a:lnTo>
                <a:pt x="987441" y="4699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895DA-D75B-43CF-B1AE-1F7281E58A2C}">
      <dsp:nvSpPr>
        <dsp:cNvPr id="0" name=""/>
        <dsp:cNvSpPr/>
      </dsp:nvSpPr>
      <dsp:spPr>
        <a:xfrm>
          <a:off x="810671" y="2997167"/>
          <a:ext cx="987441" cy="469932"/>
        </a:xfrm>
        <a:custGeom>
          <a:avLst/>
          <a:gdLst/>
          <a:ahLst/>
          <a:cxnLst/>
          <a:rect l="0" t="0" r="0" b="0"/>
          <a:pathLst>
            <a:path>
              <a:moveTo>
                <a:pt x="987441" y="0"/>
              </a:moveTo>
              <a:lnTo>
                <a:pt x="987441" y="320245"/>
              </a:lnTo>
              <a:lnTo>
                <a:pt x="0" y="320245"/>
              </a:lnTo>
              <a:lnTo>
                <a:pt x="0" y="4699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54455-7277-460A-A589-905E09247FFB}">
      <dsp:nvSpPr>
        <dsp:cNvPr id="0" name=""/>
        <dsp:cNvSpPr/>
      </dsp:nvSpPr>
      <dsp:spPr>
        <a:xfrm>
          <a:off x="1798113" y="2100474"/>
          <a:ext cx="2221743" cy="469932"/>
        </a:xfrm>
        <a:custGeom>
          <a:avLst/>
          <a:gdLst/>
          <a:ahLst/>
          <a:cxnLst/>
          <a:rect l="0" t="0" r="0" b="0"/>
          <a:pathLst>
            <a:path>
              <a:moveTo>
                <a:pt x="2221743" y="0"/>
              </a:moveTo>
              <a:lnTo>
                <a:pt x="2221743" y="320245"/>
              </a:lnTo>
              <a:lnTo>
                <a:pt x="0" y="320245"/>
              </a:lnTo>
              <a:lnTo>
                <a:pt x="0" y="4699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6615E-6E2C-49BC-97A2-03F407C82756}">
      <dsp:nvSpPr>
        <dsp:cNvPr id="0" name=""/>
        <dsp:cNvSpPr/>
      </dsp:nvSpPr>
      <dsp:spPr>
        <a:xfrm>
          <a:off x="986336" y="1631758"/>
          <a:ext cx="6067038" cy="468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356491-1C33-4731-B015-BCBCDED4FEDF}">
      <dsp:nvSpPr>
        <dsp:cNvPr id="0" name=""/>
        <dsp:cNvSpPr/>
      </dsp:nvSpPr>
      <dsp:spPr>
        <a:xfrm>
          <a:off x="1165871" y="1802316"/>
          <a:ext cx="6067038" cy="468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воображение</a:t>
          </a:r>
          <a:endParaRPr lang="ru-RU" sz="1600" b="1" kern="1200" dirty="0"/>
        </a:p>
      </dsp:txBody>
      <dsp:txXfrm>
        <a:off x="1179599" y="1816044"/>
        <a:ext cx="6039582" cy="441260"/>
      </dsp:txXfrm>
    </dsp:sp>
    <dsp:sp modelId="{C280D4D3-D644-4D65-8FA1-0BF50E92B84A}">
      <dsp:nvSpPr>
        <dsp:cNvPr id="0" name=""/>
        <dsp:cNvSpPr/>
      </dsp:nvSpPr>
      <dsp:spPr>
        <a:xfrm>
          <a:off x="990206" y="2570406"/>
          <a:ext cx="1615813" cy="426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B3341A-3DBE-4B49-96B0-4BB1AD47606F}">
      <dsp:nvSpPr>
        <dsp:cNvPr id="0" name=""/>
        <dsp:cNvSpPr/>
      </dsp:nvSpPr>
      <dsp:spPr>
        <a:xfrm>
          <a:off x="1169741" y="2740964"/>
          <a:ext cx="1615813" cy="42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пассивное</a:t>
          </a:r>
          <a:endParaRPr lang="ru-RU" sz="1600" b="1" kern="1200" dirty="0"/>
        </a:p>
      </dsp:txBody>
      <dsp:txXfrm>
        <a:off x="1182240" y="2753463"/>
        <a:ext cx="1590815" cy="401763"/>
      </dsp:txXfrm>
    </dsp:sp>
    <dsp:sp modelId="{AFEF837C-26A5-40B8-96E6-7C072193A036}">
      <dsp:nvSpPr>
        <dsp:cNvPr id="0" name=""/>
        <dsp:cNvSpPr/>
      </dsp:nvSpPr>
      <dsp:spPr>
        <a:xfrm>
          <a:off x="2765" y="3467100"/>
          <a:ext cx="1615813" cy="421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7F9C72-2031-4CEA-9A37-434C87827985}">
      <dsp:nvSpPr>
        <dsp:cNvPr id="0" name=""/>
        <dsp:cNvSpPr/>
      </dsp:nvSpPr>
      <dsp:spPr>
        <a:xfrm>
          <a:off x="182300" y="3637658"/>
          <a:ext cx="1615813" cy="421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грёзы</a:t>
          </a:r>
          <a:endParaRPr lang="ru-RU" sz="1600" b="1" kern="1200" dirty="0"/>
        </a:p>
      </dsp:txBody>
      <dsp:txXfrm>
        <a:off x="194656" y="3650014"/>
        <a:ext cx="1591101" cy="397165"/>
      </dsp:txXfrm>
    </dsp:sp>
    <dsp:sp modelId="{12652700-66FE-45B5-9631-20A6493356D9}">
      <dsp:nvSpPr>
        <dsp:cNvPr id="0" name=""/>
        <dsp:cNvSpPr/>
      </dsp:nvSpPr>
      <dsp:spPr>
        <a:xfrm>
          <a:off x="1977648" y="3467100"/>
          <a:ext cx="1615813" cy="421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90AB16-2D61-49C9-9BC5-08DB8CBFDFA2}">
      <dsp:nvSpPr>
        <dsp:cNvPr id="0" name=""/>
        <dsp:cNvSpPr/>
      </dsp:nvSpPr>
      <dsp:spPr>
        <a:xfrm>
          <a:off x="2157182" y="3637658"/>
          <a:ext cx="1615813" cy="421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сновидения </a:t>
          </a:r>
          <a:endParaRPr lang="ru-RU" sz="1600" b="1" kern="1200" dirty="0"/>
        </a:p>
      </dsp:txBody>
      <dsp:txXfrm>
        <a:off x="2169538" y="3650014"/>
        <a:ext cx="1591101" cy="397165"/>
      </dsp:txXfrm>
    </dsp:sp>
    <dsp:sp modelId="{0EDB9C7D-9A4C-4504-90FC-61F431CEE4B0}">
      <dsp:nvSpPr>
        <dsp:cNvPr id="0" name=""/>
        <dsp:cNvSpPr/>
      </dsp:nvSpPr>
      <dsp:spPr>
        <a:xfrm>
          <a:off x="5433692" y="2570406"/>
          <a:ext cx="1615813" cy="426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058EDF-406B-4B0F-9F58-3B62BF4B7028}">
      <dsp:nvSpPr>
        <dsp:cNvPr id="0" name=""/>
        <dsp:cNvSpPr/>
      </dsp:nvSpPr>
      <dsp:spPr>
        <a:xfrm>
          <a:off x="5613227" y="2740964"/>
          <a:ext cx="1615813" cy="42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активное</a:t>
          </a:r>
          <a:endParaRPr lang="ru-RU" sz="1600" b="1" kern="1200" dirty="0"/>
        </a:p>
      </dsp:txBody>
      <dsp:txXfrm>
        <a:off x="5625726" y="2753463"/>
        <a:ext cx="1590815" cy="401763"/>
      </dsp:txXfrm>
    </dsp:sp>
    <dsp:sp modelId="{88E480FB-CABE-4D56-B01F-F880507FDC38}">
      <dsp:nvSpPr>
        <dsp:cNvPr id="0" name=""/>
        <dsp:cNvSpPr/>
      </dsp:nvSpPr>
      <dsp:spPr>
        <a:xfrm>
          <a:off x="3952530" y="3467100"/>
          <a:ext cx="1615813" cy="579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13B696-0042-418E-91CE-4FEAC52D09E8}">
      <dsp:nvSpPr>
        <dsp:cNvPr id="0" name=""/>
        <dsp:cNvSpPr/>
      </dsp:nvSpPr>
      <dsp:spPr>
        <a:xfrm>
          <a:off x="4132065" y="3637658"/>
          <a:ext cx="1615813" cy="57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воссоздающее</a:t>
          </a:r>
          <a:endParaRPr lang="ru-RU" sz="1600" b="1" kern="1200" dirty="0"/>
        </a:p>
      </dsp:txBody>
      <dsp:txXfrm>
        <a:off x="4149036" y="3654629"/>
        <a:ext cx="1581871" cy="545484"/>
      </dsp:txXfrm>
    </dsp:sp>
    <dsp:sp modelId="{420FD27A-A125-44BC-B7FC-8CA8211AD92C}">
      <dsp:nvSpPr>
        <dsp:cNvPr id="0" name=""/>
        <dsp:cNvSpPr/>
      </dsp:nvSpPr>
      <dsp:spPr>
        <a:xfrm>
          <a:off x="2965089" y="4516458"/>
          <a:ext cx="1615813" cy="1026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239A73-5889-46C0-91ED-2AA30A67E8CD}">
      <dsp:nvSpPr>
        <dsp:cNvPr id="0" name=""/>
        <dsp:cNvSpPr/>
      </dsp:nvSpPr>
      <dsp:spPr>
        <a:xfrm>
          <a:off x="3144624" y="4687016"/>
          <a:ext cx="1615813" cy="1026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 словесному описанию</a:t>
          </a:r>
          <a:endParaRPr lang="ru-RU" sz="1600" b="1" kern="1200" dirty="0"/>
        </a:p>
      </dsp:txBody>
      <dsp:txXfrm>
        <a:off x="3174676" y="4717068"/>
        <a:ext cx="1555709" cy="965937"/>
      </dsp:txXfrm>
    </dsp:sp>
    <dsp:sp modelId="{E0781DAF-83B1-4F74-9B2E-5EBFF964CD41}">
      <dsp:nvSpPr>
        <dsp:cNvPr id="0" name=""/>
        <dsp:cNvSpPr/>
      </dsp:nvSpPr>
      <dsp:spPr>
        <a:xfrm>
          <a:off x="4939972" y="4516458"/>
          <a:ext cx="1615813" cy="1026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D48D34-371F-41D9-A41A-585A29F8E03F}">
      <dsp:nvSpPr>
        <dsp:cNvPr id="0" name=""/>
        <dsp:cNvSpPr/>
      </dsp:nvSpPr>
      <dsp:spPr>
        <a:xfrm>
          <a:off x="5119506" y="4687016"/>
          <a:ext cx="1615813" cy="1026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 условному изображению</a:t>
          </a:r>
          <a:endParaRPr lang="ru-RU" sz="1600" b="1" kern="1200" dirty="0"/>
        </a:p>
      </dsp:txBody>
      <dsp:txXfrm>
        <a:off x="5149558" y="4717068"/>
        <a:ext cx="1555709" cy="965937"/>
      </dsp:txXfrm>
    </dsp:sp>
    <dsp:sp modelId="{FEC9092C-AD80-4B05-9AA9-F1D44EB5D0E3}">
      <dsp:nvSpPr>
        <dsp:cNvPr id="0" name=""/>
        <dsp:cNvSpPr/>
      </dsp:nvSpPr>
      <dsp:spPr>
        <a:xfrm>
          <a:off x="6914854" y="3467100"/>
          <a:ext cx="1615813" cy="579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C9FFBB-7900-483D-B389-7F0A73CCB9DE}">
      <dsp:nvSpPr>
        <dsp:cNvPr id="0" name=""/>
        <dsp:cNvSpPr/>
      </dsp:nvSpPr>
      <dsp:spPr>
        <a:xfrm>
          <a:off x="7094389" y="3637658"/>
          <a:ext cx="1615813" cy="579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творческое</a:t>
          </a:r>
          <a:endParaRPr lang="ru-RU" sz="1600" b="1" kern="1200" dirty="0"/>
        </a:p>
      </dsp:txBody>
      <dsp:txXfrm>
        <a:off x="7111360" y="3654629"/>
        <a:ext cx="1581871" cy="545484"/>
      </dsp:txXfrm>
    </dsp:sp>
    <dsp:sp modelId="{FCA314D6-7ED9-4BC7-8B95-35730680B5CF}">
      <dsp:nvSpPr>
        <dsp:cNvPr id="0" name=""/>
        <dsp:cNvSpPr/>
      </dsp:nvSpPr>
      <dsp:spPr>
        <a:xfrm>
          <a:off x="6914854" y="4516458"/>
          <a:ext cx="1615813" cy="1026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F982F61-9BBA-4135-8A12-4172223FF3B1}">
      <dsp:nvSpPr>
        <dsp:cNvPr id="0" name=""/>
        <dsp:cNvSpPr/>
      </dsp:nvSpPr>
      <dsp:spPr>
        <a:xfrm>
          <a:off x="7094389" y="4687016"/>
          <a:ext cx="1615813" cy="1026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Создание нового образа</a:t>
          </a:r>
          <a:endParaRPr lang="ru-RU" sz="1600" b="1" kern="1200" dirty="0"/>
        </a:p>
      </dsp:txBody>
      <dsp:txXfrm>
        <a:off x="7124441" y="4717068"/>
        <a:ext cx="1555709" cy="965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D4BA9DC-A314-4E8D-BB89-58DBEEEC862A}" type="datetimeFigureOut">
              <a:rPr lang="ru-RU" smtClean="0"/>
              <a:t>10.01.2011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BF005A-509F-4070-AC40-95B08E6EB8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74259584"/>
              </p:ext>
            </p:extLst>
          </p:nvPr>
        </p:nvGraphicFramePr>
        <p:xfrm>
          <a:off x="251520" y="-171400"/>
          <a:ext cx="8712968" cy="734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45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</dc:creator>
  <cp:lastModifiedBy>галин</cp:lastModifiedBy>
  <cp:revision>3</cp:revision>
  <dcterms:created xsi:type="dcterms:W3CDTF">2011-01-10T10:54:08Z</dcterms:created>
  <dcterms:modified xsi:type="dcterms:W3CDTF">2011-01-10T11:16:56Z</dcterms:modified>
</cp:coreProperties>
</file>