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0" r:id="rId4"/>
    <p:sldId id="257" r:id="rId5"/>
    <p:sldId id="258" r:id="rId6"/>
    <p:sldId id="259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3B7E98-B135-40DE-8F63-FBAE1CF6483E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A8FDCC-C700-49D2-9F3C-35F9C8A5C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533400"/>
            <a:ext cx="6614912" cy="286816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Урок - путешествие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pSp>
        <p:nvGrpSpPr>
          <p:cNvPr id="4" name="Group 5"/>
          <p:cNvGrpSpPr>
            <a:grpSpLocks noGrp="1"/>
          </p:cNvGrpSpPr>
          <p:nvPr>
            <p:ph type="subTitle" idx="1"/>
          </p:nvPr>
        </p:nvGrpSpPr>
        <p:grpSpPr bwMode="auto">
          <a:xfrm>
            <a:off x="1373255" y="3886200"/>
            <a:ext cx="6399145" cy="1752600"/>
            <a:chOff x="-5691" y="2976"/>
            <a:chExt cx="7734" cy="1248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-1911" y="3208"/>
              <a:ext cx="1793" cy="1015"/>
              <a:chOff x="3057" y="3015"/>
              <a:chExt cx="636" cy="416"/>
            </a:xfrm>
          </p:grpSpPr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3470" y="3249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3106" y="3249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3057" y="3015"/>
                <a:ext cx="636" cy="31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800" dirty="0">
                  <a:solidFill>
                    <a:schemeClr val="bg1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ru-RU" sz="3200" dirty="0" err="1" smtClean="0"/>
                  <a:t>ние</a:t>
                </a:r>
                <a:endParaRPr lang="ru-RU" sz="3200" dirty="0"/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-3810" y="3067"/>
              <a:ext cx="1792" cy="1157"/>
              <a:chOff x="-3697" y="3067"/>
              <a:chExt cx="1792" cy="1157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-2545" y="3780"/>
                <a:ext cx="513" cy="4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-3570" y="3780"/>
                <a:ext cx="513" cy="4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3697" y="3067"/>
                <a:ext cx="1792" cy="993"/>
              </a:xfrm>
              <a:prstGeom prst="rect">
                <a:avLst/>
              </a:prstGeom>
              <a:solidFill>
                <a:srgbClr val="2488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3200" dirty="0" err="1" smtClean="0">
                    <a:solidFill>
                      <a:schemeClr val="bg1"/>
                    </a:solidFill>
                  </a:rPr>
                  <a:t>сочета</a:t>
                </a:r>
                <a:endParaRPr lang="ru-RU" sz="3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-5691" y="3226"/>
              <a:ext cx="1793" cy="998"/>
              <a:chOff x="884" y="3067"/>
              <a:chExt cx="636" cy="409"/>
            </a:xfrm>
          </p:grpSpPr>
          <p:sp>
            <p:nvSpPr>
              <p:cNvPr id="9" name="Oval 15"/>
              <p:cNvSpPr>
                <a:spLocks noChangeArrowheads="1"/>
              </p:cNvSpPr>
              <p:nvPr/>
            </p:nvSpPr>
            <p:spPr bwMode="auto">
              <a:xfrm>
                <a:off x="1293" y="3294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16"/>
              <p:cNvSpPr>
                <a:spLocks noChangeArrowheads="1"/>
              </p:cNvSpPr>
              <p:nvPr/>
            </p:nvSpPr>
            <p:spPr bwMode="auto">
              <a:xfrm>
                <a:off x="929" y="3294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17"/>
              <p:cNvSpPr>
                <a:spLocks noChangeArrowheads="1"/>
              </p:cNvSpPr>
              <p:nvPr/>
            </p:nvSpPr>
            <p:spPr bwMode="auto">
              <a:xfrm>
                <a:off x="884" y="3067"/>
                <a:ext cx="636" cy="31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3200" dirty="0" smtClean="0">
                    <a:solidFill>
                      <a:schemeClr val="bg1"/>
                    </a:solidFill>
                  </a:rPr>
                  <a:t>слово</a:t>
                </a:r>
                <a:endParaRPr lang="ru-RU" sz="32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8" name="Picture 18" descr="поезд-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976"/>
              <a:ext cx="2043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254 L 0.24792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9 -0.02891 L 1.05312 -0.0289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«Цифровая»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1 – словосочетание связано с помощью окончания;</a:t>
            </a:r>
          </a:p>
          <a:p>
            <a:pPr>
              <a:buNone/>
            </a:pPr>
            <a:r>
              <a:rPr lang="ru-RU" sz="4400" b="1" dirty="0" smtClean="0"/>
              <a:t>2 - словосочетание связано с помощью предлога.</a:t>
            </a:r>
            <a:endParaRPr lang="ru-RU" sz="44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«конечная»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Д/З упр.129.</a:t>
            </a:r>
            <a:endParaRPr lang="ru-RU" sz="6000" b="1" dirty="0"/>
          </a:p>
        </p:txBody>
      </p:sp>
      <p:pic>
        <p:nvPicPr>
          <p:cNvPr id="4" name="Рисунок 3" descr="prazdnik_vsemirnii_den_kni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286124"/>
            <a:ext cx="5238750" cy="294322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Развитие  умений:     </a:t>
            </a:r>
          </a:p>
          <a:p>
            <a:pPr>
              <a:buNone/>
            </a:pPr>
            <a:r>
              <a:rPr lang="ru-RU" dirty="0" smtClean="0"/>
              <a:t>   а) видеть структуру словосочетания;             б) различать виды словосочетаний;                      в) правильно составлять схемы словосочетаний.</a:t>
            </a:r>
          </a:p>
          <a:p>
            <a:r>
              <a:rPr lang="ru-RU" dirty="0" smtClean="0"/>
              <a:t> 2) Развивать письменную и устную речь.</a:t>
            </a:r>
          </a:p>
          <a:p>
            <a:r>
              <a:rPr lang="ru-RU" dirty="0" smtClean="0"/>
              <a:t> 3) Воспитывать любовь к родному краю.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«Домашняя»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Проверим </a:t>
            </a:r>
            <a:r>
              <a:rPr lang="ru-RU" sz="4800" dirty="0" err="1" smtClean="0"/>
              <a:t>д\з</a:t>
            </a:r>
            <a:r>
              <a:rPr lang="ru-RU" sz="4800" dirty="0" smtClean="0"/>
              <a:t> – упр.123.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«Разборная»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Картины далекого детства</a:t>
            </a:r>
          </a:p>
          <a:p>
            <a:pPr>
              <a:buNone/>
            </a:pPr>
            <a:r>
              <a:rPr lang="ru-RU" sz="4800" dirty="0" smtClean="0"/>
              <a:t>Порой предо мною встают.</a:t>
            </a:r>
          </a:p>
          <a:p>
            <a:pPr algn="r">
              <a:buNone/>
            </a:pPr>
            <a:r>
              <a:rPr lang="ru-RU" sz="4800" dirty="0" smtClean="0"/>
              <a:t>(А.Плещеев)</a:t>
            </a:r>
            <a:endParaRPr lang="ru-RU" sz="48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«вопросная»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901014" cy="484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1.Что изучает синтаксис?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2.Что изучает пунктуация?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3. На какие группы делятся предложения по наличию грамматических основ?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4. На какие группы делятся предложения по наличию второстепенных членов?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5.Какие знаки препинания вы знаете?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Детская   радость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WordArt 37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СТАНЦИЯ "ОБЪЯСНЯЙКА"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250661" y="3107529"/>
            <a:ext cx="500066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714612" y="2857496"/>
            <a:ext cx="2786082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465373" y="3107529"/>
            <a:ext cx="499272" cy="79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107917" y="2964653"/>
            <a:ext cx="285752" cy="2143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107917" y="2964653"/>
            <a:ext cx="285752" cy="2143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57488" y="2285992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Какая?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28" y="3929066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Зависимое                              главное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Выражение грамматической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dirty="0" smtClean="0"/>
              <a:t>Помогаешь другу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Играешь  с  малышами</a:t>
            </a:r>
            <a:endParaRPr lang="ru-RU" sz="4400" dirty="0"/>
          </a:p>
        </p:txBody>
      </p:sp>
      <p:sp>
        <p:nvSpPr>
          <p:cNvPr id="5" name="Умножение 4"/>
          <p:cNvSpPr/>
          <p:nvPr/>
        </p:nvSpPr>
        <p:spPr>
          <a:xfrm>
            <a:off x="1285852" y="3714752"/>
            <a:ext cx="785818" cy="7143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1428728" y="1643050"/>
            <a:ext cx="714380" cy="57150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392347" y="2035959"/>
            <a:ext cx="357984" cy="7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71736" y="1857364"/>
            <a:ext cx="1643074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000496" y="2071678"/>
            <a:ext cx="428628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2285984" y="4357694"/>
            <a:ext cx="28575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28860" y="4214818"/>
            <a:ext cx="264320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4892677" y="4393413"/>
            <a:ext cx="357984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14876" y="2285992"/>
            <a:ext cx="35719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786314" y="2643182"/>
            <a:ext cx="57150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393405" y="2607463"/>
            <a:ext cx="64294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4714876" y="2928934"/>
            <a:ext cx="35719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5035553" y="2321711"/>
            <a:ext cx="72232" cy="79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786050" y="5000636"/>
            <a:ext cx="857256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2714612" y="4500570"/>
            <a:ext cx="571504" cy="42862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3143240" y="4500570"/>
            <a:ext cx="571504" cy="42862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Помогаешь, друг; чудесный, картина; участвовать, в, уборка; отзываться, с, похвала; героическая, поступок; просить, помощь; гигантский, гора.</a:t>
            </a:r>
          </a:p>
        </p:txBody>
      </p:sp>
      <p:sp>
        <p:nvSpPr>
          <p:cNvPr id="4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СТАНЦИЯ "</a:t>
            </a:r>
            <a:r>
              <a:rPr lang="ru-RU" sz="3600" kern="10" dirty="0" err="1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Закрепляйка</a:t>
            </a:r>
            <a:r>
              <a:rPr lang="ru-RU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4400" b="1" dirty="0" smtClean="0"/>
              <a:t>Упр.127.</a:t>
            </a:r>
          </a:p>
          <a:p>
            <a:pPr marL="514350" indent="-514350">
              <a:buAutoNum type="arabicPeriod"/>
            </a:pPr>
            <a:r>
              <a:rPr lang="ru-RU" sz="4400" b="1" dirty="0" smtClean="0"/>
              <a:t>Упр.128.</a:t>
            </a:r>
            <a:endParaRPr lang="ru-RU" sz="4400" b="1" dirty="0"/>
          </a:p>
        </p:txBody>
      </p:sp>
      <p:pic>
        <p:nvPicPr>
          <p:cNvPr id="6" name="Рисунок 5" descr="kniga_5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857496"/>
            <a:ext cx="5214942" cy="34796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288</TotalTime>
  <Words>206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Урок - путешествие</vt:lpstr>
      <vt:lpstr>Цели урока:</vt:lpstr>
      <vt:lpstr>Станция «Домашняя»</vt:lpstr>
      <vt:lpstr>Станция «Разборная»</vt:lpstr>
      <vt:lpstr>Станция «вопросная»</vt:lpstr>
      <vt:lpstr>СТАНЦИЯ "ОБЪЯСНЯЙКА"</vt:lpstr>
      <vt:lpstr>Выражение грамматической связи</vt:lpstr>
      <vt:lpstr>СТАНЦИЯ "Закрепляйка"</vt:lpstr>
      <vt:lpstr>Работа по учебнику</vt:lpstr>
      <vt:lpstr>Станция «Цифровая»</vt:lpstr>
      <vt:lpstr>Станция «конечная»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путешествие</dc:title>
  <dc:creator>Учитель</dc:creator>
  <cp:lastModifiedBy>Учитель</cp:lastModifiedBy>
  <cp:revision>3</cp:revision>
  <dcterms:created xsi:type="dcterms:W3CDTF">2010-10-14T17:14:40Z</dcterms:created>
  <dcterms:modified xsi:type="dcterms:W3CDTF">2011-01-11T13:48:31Z</dcterms:modified>
</cp:coreProperties>
</file>