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91013-141B-4C73-855B-F75FE26A922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0320-5A97-44FA-A93E-745F1B4B4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214546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ПРАКТИЧЕСКАЯ ЧАСТЬ 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НА УЧЕНИЧЕСКИЕ КОМПЬЮТЕРЫ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214546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285984" y="0"/>
            <a:ext cx="4043362" cy="79690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 :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можно выразить числом?</a:t>
            </a:r>
          </a:p>
          <a:p>
            <a:endParaRPr lang="ru-RU" dirty="0" smtClean="0"/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Можно ли преобразовать числовую информацию в текстовую?</a:t>
            </a:r>
          </a:p>
          <a:p>
            <a:endParaRPr lang="ru-RU" dirty="0" smtClean="0"/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Какая запись короче: текстовая или числовая?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857364"/>
            <a:ext cx="7786742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2910" y="3571876"/>
            <a:ext cx="7786742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14348" y="5286388"/>
            <a:ext cx="7786742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016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14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1454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29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206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8644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0082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21520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85814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29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03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15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21441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21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2879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64317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15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35755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0056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17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21494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16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92932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14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64370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16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35808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27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07246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30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1454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18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92892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4330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35768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33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07206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00062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24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71500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10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42938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22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14376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18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21454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64330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07206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78644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0082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21520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85814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3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21441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92879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64317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35755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50056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21494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92932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64370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35808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807246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21454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92892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64330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35768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07206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0062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71500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42938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4376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000232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56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ПРАКТИЧЕСКАЯ ЧАСТЬ </vt:lpstr>
      <vt:lpstr>Разминка :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ЧАСТЬ </dc:title>
  <dc:creator>мама</dc:creator>
  <cp:lastModifiedBy>мама</cp:lastModifiedBy>
  <cp:revision>1</cp:revision>
  <dcterms:created xsi:type="dcterms:W3CDTF">2011-01-30T12:54:57Z</dcterms:created>
  <dcterms:modified xsi:type="dcterms:W3CDTF">2011-01-30T20:09:18Z</dcterms:modified>
</cp:coreProperties>
</file>