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4660"/>
  </p:normalViewPr>
  <p:slideViewPr>
    <p:cSldViewPr>
      <p:cViewPr varScale="1">
        <p:scale>
          <a:sx n="89" d="100"/>
          <a:sy n="89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D8CCA-BF75-4120-8BEB-F8DDC470D95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A32DE-D95D-4070-AD94-B6A57F4CB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A2B8-D0FA-4DC2-BFFD-8C987D246470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2496-1F9F-45EB-9125-F569A032D258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1881-6BD9-4840-B0E9-8FD56B813C8A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22E5-AC99-4F25-9C7A-2A7DAE24CD03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250C-9CEA-41AB-90F3-D6CF862CD7F4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9B09-DFBE-4B32-9EF2-DA1A21692E48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43D7-4357-B83C-830731878BF3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E086-7516-481C-929A-66F9BD8738FC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0284-D4D2-410B-8DDB-4859D91AD33F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4EC7-979C-4DD8-B170-5C44CDB2CF5E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449F9-2FEF-4A0D-982F-12E11D390CC5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D3BD2D-18E8-4F3B-B67F-1751282EDFC0}" type="datetime1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C4A282-09E1-45AB-A3FC-EE832BD55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dissolv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амины файлы\Африка\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Особенности природы материка «Африка»                                                  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 flipH="1">
            <a:off x="683565" y="3356992"/>
            <a:ext cx="7056783" cy="158417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Домашнее задание: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1. Составить визитную карточку материка «Африка».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2. Составить визитную карточку стран «Африки».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3. Мини-сообщение по самым известным местам « Африки».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Мамины файлы\Африка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11052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098" name="Picture 2" descr="D:\Мамины файлы\Африка\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Мамины файлы\Африка\image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D:\Мамины файлы\Африка\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Чад</a:t>
            </a:r>
            <a:br>
              <a:rPr lang="ru-RU" dirty="0" smtClean="0"/>
            </a:br>
            <a:r>
              <a:rPr lang="ru-RU" dirty="0" smtClean="0"/>
              <a:t>          2. Виктория</a:t>
            </a:r>
            <a:br>
              <a:rPr lang="ru-RU" dirty="0" smtClean="0"/>
            </a:br>
            <a:r>
              <a:rPr lang="ru-RU" dirty="0" smtClean="0"/>
              <a:t>       3. Амхара</a:t>
            </a:r>
            <a:br>
              <a:rPr lang="ru-RU" dirty="0" smtClean="0"/>
            </a:br>
            <a:r>
              <a:rPr lang="ru-RU" dirty="0" smtClean="0"/>
              <a:t>          4. Берберы</a:t>
            </a:r>
            <a:br>
              <a:rPr lang="ru-RU" dirty="0" smtClean="0"/>
            </a:br>
            <a:r>
              <a:rPr lang="ru-RU" dirty="0" smtClean="0"/>
              <a:t>      5. Самум</a:t>
            </a:r>
            <a:br>
              <a:rPr lang="ru-RU" dirty="0" smtClean="0"/>
            </a:br>
            <a:r>
              <a:rPr lang="ru-RU" dirty="0" smtClean="0"/>
              <a:t>         6. Крюгера</a:t>
            </a:r>
            <a:br>
              <a:rPr lang="ru-RU" dirty="0" smtClean="0"/>
            </a:br>
            <a:r>
              <a:rPr lang="ru-RU" dirty="0" smtClean="0"/>
              <a:t>         7. Саванна</a:t>
            </a:r>
            <a:br>
              <a:rPr lang="ru-RU" dirty="0" smtClean="0"/>
            </a:br>
            <a:r>
              <a:rPr lang="ru-RU" dirty="0" smtClean="0"/>
              <a:t>         8. Пустыня</a:t>
            </a:r>
            <a:br>
              <a:rPr lang="ru-RU" dirty="0" smtClean="0"/>
            </a:br>
            <a:r>
              <a:rPr lang="ru-RU" dirty="0" smtClean="0"/>
              <a:t>     9. Окапи</a:t>
            </a:r>
            <a:br>
              <a:rPr lang="ru-RU" dirty="0" smtClean="0"/>
            </a:br>
            <a:r>
              <a:rPr lang="ru-RU" dirty="0" smtClean="0"/>
              <a:t>      10. Страус</a:t>
            </a:r>
            <a:br>
              <a:rPr lang="ru-RU" dirty="0" smtClean="0"/>
            </a:br>
            <a:r>
              <a:rPr lang="ru-RU" dirty="0" smtClean="0"/>
              <a:t>       11. Марабу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Мамины файлы\Африка\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0" name="Picture 2" descr="D:\Мамины файлы\Африка\image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3059832" cy="3212976"/>
          </a:xfrm>
          <a:prstGeom prst="rect">
            <a:avLst/>
          </a:prstGeom>
          <a:noFill/>
        </p:spPr>
      </p:pic>
      <p:pic>
        <p:nvPicPr>
          <p:cNvPr id="7172" name="Picture 4" descr="D:\Мамины файлы\Африка\image0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573016"/>
            <a:ext cx="3131840" cy="3284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Африканские пейзажи</a:t>
            </a:r>
            <a:br>
              <a:rPr lang="ru-RU" dirty="0" smtClean="0"/>
            </a:br>
            <a:r>
              <a:rPr lang="ru-RU" dirty="0" smtClean="0"/>
              <a:t>Экваториальный Лес, Саванна, Пустыня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D:\Мамины файлы\Африка\Мадагаск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Острова</a:t>
            </a:r>
            <a:br>
              <a:rPr lang="ru-RU" dirty="0" smtClean="0"/>
            </a:br>
            <a:r>
              <a:rPr lang="ru-RU" dirty="0" smtClean="0"/>
              <a:t>Мадейра, Мадагаскар, Занзибар</a:t>
            </a:r>
            <a:endParaRPr lang="ru-RU" dirty="0"/>
          </a:p>
        </p:txBody>
      </p:sp>
      <p:pic>
        <p:nvPicPr>
          <p:cNvPr id="8194" name="Picture 2" descr="D:\Мамины файлы\Африка\Мадейр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960"/>
            <a:ext cx="2699792" cy="3789040"/>
          </a:xfrm>
          <a:prstGeom prst="rect">
            <a:avLst/>
          </a:prstGeom>
          <a:noFill/>
        </p:spPr>
      </p:pic>
      <p:pic>
        <p:nvPicPr>
          <p:cNvPr id="8195" name="Picture 3" descr="D:\Мамины файлы\Африка\Занзибар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5688" y="2996952"/>
            <a:ext cx="2808312" cy="38610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:\Мамины файлы\Африка\жилща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Жилища коренных жителей</a:t>
            </a:r>
            <a:endParaRPr lang="ru-RU" dirty="0"/>
          </a:p>
        </p:txBody>
      </p:sp>
      <p:pic>
        <p:nvPicPr>
          <p:cNvPr id="9218" name="Picture 2" descr="D:\Мамины файлы\Африка\жилищ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3596630" cy="2348880"/>
          </a:xfrm>
          <a:prstGeom prst="rect">
            <a:avLst/>
          </a:prstGeom>
          <a:noFill/>
        </p:spPr>
      </p:pic>
      <p:pic>
        <p:nvPicPr>
          <p:cNvPr id="9219" name="Picture 3" descr="D:\Мамины файлы\Африка\жилища 3.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509119"/>
            <a:ext cx="5580112" cy="23488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19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Особенности природы материка «Африка»                                                   </vt:lpstr>
      <vt:lpstr>Слайд 2</vt:lpstr>
      <vt:lpstr>                  </vt:lpstr>
      <vt:lpstr>Слайд 4</vt:lpstr>
      <vt:lpstr>Слайд 5</vt:lpstr>
      <vt:lpstr>1. Чад           2. Виктория        3. Амхара           4. Берберы       5. Самум          6. Крюгера          7. Саванна          8. Пустыня      9. Окапи       10. Страус        11. Марабу </vt:lpstr>
      <vt:lpstr>Африканские пейзажи Экваториальный Лес, Саванна, Пустыня </vt:lpstr>
      <vt:lpstr>Острова Мадейра, Мадагаскар, Занзибар</vt:lpstr>
      <vt:lpstr>Жилища коренных жителей</vt:lpstr>
      <vt:lpstr>Домашнее задание: 1. Составить визитную карточку материка «Африка». 2. Составить визитную карточку стран «Африки». 3. Мини-сообщение по самым известным местам « Африки».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WLAD</dc:creator>
  <cp:lastModifiedBy>WLAD</cp:lastModifiedBy>
  <cp:revision>9</cp:revision>
  <dcterms:created xsi:type="dcterms:W3CDTF">2009-10-08T17:11:11Z</dcterms:created>
  <dcterms:modified xsi:type="dcterms:W3CDTF">2011-01-28T10:18:32Z</dcterms:modified>
</cp:coreProperties>
</file>