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8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9" r:id="rId45"/>
    <p:sldId id="300" r:id="rId46"/>
    <p:sldId id="301" r:id="rId4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54" autoAdjust="0"/>
  </p:normalViewPr>
  <p:slideViewPr>
    <p:cSldViewPr>
      <p:cViewPr varScale="1">
        <p:scale>
          <a:sx n="53" d="100"/>
          <a:sy n="53" d="100"/>
        </p:scale>
        <p:origin x="-1392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579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6FDDC-4A3D-4067-89DF-533045B77C64}" type="datetimeFigureOut">
              <a:rPr lang="ru-RU" smtClean="0"/>
              <a:pPr/>
              <a:t>29.09.2010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9005F-A203-4284-AF4C-C5B9ECCC7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9005F-A203-4284-AF4C-C5B9ECCC74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9E6D-629C-4FEF-9CD0-FCEDEBEC3526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72AE-AED0-47E5-925E-B518BF4BF97D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4678-1746-4A91-B05C-33655FAC027F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40-EEF9-4D4F-B2AB-45082A0DCC6A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AF5E-258A-4369-802D-5878F938B4E1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9232-2494-465B-8164-A78CA4C614B4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4269-530D-4CA2-A5B6-F4005E60837F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144D-0E07-4D8E-ABFF-AE67F0B8195F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C5F09-17F3-48FD-985E-2C2F6420D2EC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5A0C-FAB3-423B-82E0-1EB3051C1B6D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20A4-EE08-4052-ADFC-5A4E9D069EDF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9254A-8C6B-4A2E-AE8A-D77B0FBA64E3}" type="datetime1">
              <a:rPr lang="ru-RU" smtClean="0"/>
              <a:pPr/>
              <a:t>29.09.2010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E22D7-E417-42CD-BE90-B9C92F4473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761" y="476223"/>
            <a:ext cx="5829300" cy="15754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Управление образования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Окружной администрации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 Якутска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ЦРР Д/С №105 «Умка»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3143240"/>
            <a:ext cx="4800600" cy="43751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паспорту экологически чистого дома.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Еремеева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Дарья Николаевна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72200" cy="50405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Потенциально опасные места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755576"/>
            <a:ext cx="5688632" cy="67394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Потенциально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опасные места - кухня, ванная, кладовка, балкон. Лучше сделать так, чтобы без вас ребенок никак не смог проникнуть в эти помещения. Закрывайте двери на задвижки, щеколды, которые должны находиться на недоступной для ребенка высоте. Балкон лучше застеклить. Если вы оставляете окна открытыми, позаботьтесь о покупке специальных рам с москитными сетками - они не только защитят квартиру от мух и комаров, но и не позволят вашему ребенку выпасть из окна.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Если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 получается ограничить доступ ребенка на кухню (ведь многие малыши хотят проводить время рядом с мамой, когда та, например, готовит обед), постарайтесь сделать кухонное пространство максимально безопасным для него. Не оставляйте свободно свисающими концы скатерти - малыш может потянуть за них и опрокинуть на себя все, что находится на столе. Старайтесь, чтобы ручки кастрюль и сковородок, стоящих на плите, были повернуты внутрь плиты, чтобы ребенок не мог до них дотянуться.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49104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Внимание! «Манящие кнопочки»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1333478"/>
            <a:ext cx="5616624" cy="68347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Детям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очень нравится нажимать на всякие кнопочки, поэтому серьезную опасность представляет вся бытовая техника: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микроволновка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посудомоечная машина и особенно плита, как газовая, так и электрическая. Для плиты целесообразно купить защитную пластиковую панель, которая скроет ручки конфорок, а на духовку стоит поставить блокиратор. Также блокираторы имеет смысл поставить на все шкафы и ящики, до которых может дотянуться ребенок.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72200" cy="38939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«Водичка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водичка».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755577"/>
            <a:ext cx="5616624" cy="74126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Ванная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 еще одна комната, в которую малыш будет стремиться попасть, ведь почти всем детям очень нравятся водные процедуры. Как и на кухне, не стоит оставлять здесь ребенка без присмотра. Ради безопасности своего малыша стоит приобрести защиту-блокиратор на смеситель. Она не допустит ребенка до вентилей смесителя и тем самым убережет его от ожога горячей водой. Защита представляет собой надувной корсет с молнией, который просто одевается на смеситель.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1043608"/>
            <a:ext cx="5760640" cy="50985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других комнатах тоже полно предметов, которые могут поранить ребенка. Любая мебель с острыми углами, например. Поэтому используйте специальные защитные уголки. Они сделаны из силикона и накладываются на острые углы липкой внутренней стороной, которая не оставляет следов на мебели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Особая категория опасных предметов домашнего обихода - электроприборы. Мелкие приборы вроде фена, электробритвы или щипцов для завивки должны быть надежно убраны туда, где ребенок их не достанет. Провода от компьютера, телефона, а также телевизионная антенна не должны лежать на полу - их следует убрать под плинтусы или в специальные пластиковые футляры, которые легко можно закрепить вдоль стен.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1763687"/>
            <a:ext cx="5688632" cy="64045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Особого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внимания заслуживают электрические розетки - их желательно спрятать под защитные заглушки. Эти заглушки сделаны из специального пластика или резины: они вставляются в розетку, закрывая доступ к ней, и вынимаются с помощью специального ключа. Существует несколько разных механизмов закрытия-открытия. И если ваш ребенок научится «взламывать» один из замков, то всегда можно поставить другой вид заглушек. 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03647"/>
            <a:ext cx="6172200" cy="67645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Перемещаясь из комнаты в комнату, малыш также может получить травму. Особенно если на его пути попадается лестница. Если в вашем доме несколько этажей и имеется лестница, то обязательно надо установить заграждения в верхней ее части (спускаться ребенку гораздо сложнее и поэтому более рискованно, чем подниматься), а также на третьей ступеньке снизу, чтобы ребенок учился передвигаться по лестнице вверх и вниз в безопасных условиях.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Опасность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малыша могут представлять и межкомнатные двери. Чтобы ребенок, заигравшись, не прищемил себе дверью руку, можно поставить напольный блокиратор двери. Он зафиксирует дверь в одном положении и не даст сдвинуть дверь с места. Состоит блокиратор из пружинной пластины из металла и двух стопоров, устанавливается под дверью и не портит пол. Другой вариант - защитный амортизатор на дверь. Он не блокирует дверь, а просто не дает ей до конца закрыться. Преимущество в том, что ребенок сможет сам открывать дверь.</a:t>
            </a:r>
          </a:p>
          <a:p>
            <a:pPr>
              <a:lnSpc>
                <a:spcPct val="150000"/>
              </a:lnSpc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1259632"/>
            <a:ext cx="5616624" cy="6034617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/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конечно, никакие приспособления не заменят родительского внимания. Помните, что когда ваш малыш начнет самостоятельно передвигаться по дому, за ним будет нужен глаз да глаз.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7679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Комфортные цвета для квартиры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1428729"/>
            <a:ext cx="5688632" cy="67394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Комфортные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цвета для квартиры: гостиная - оранжевая, спальня - зеленоватая</a:t>
            </a:r>
          </a:p>
          <a:p>
            <a:pPr>
              <a:lnSpc>
                <a:spcPct val="150000"/>
              </a:lnSpc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На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наше настроение влияет все - от времени суток до цвета подушек. Дизайнеры советуют оформлять квартиру в разных цветах, чтобы менять настроение и создавать «интеллектуальное» пространство.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Цветовую стратегию интерьера можно условно разделить на три области влияния, - утверждает академик, архитектор-дизайнер Сергей Лемешев. </a:t>
            </a:r>
          </a:p>
          <a:p>
            <a:pPr>
              <a:lnSpc>
                <a:spcPct val="150000"/>
              </a:lnSpc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755576"/>
            <a:ext cx="5616624" cy="60346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Активная зона, бодрящая, тонизирующая. Это гостиная, рабочий кабинет, тренажерный зал и игровая зона детской комнаты. Здесь зажигают яркие, насыщенные, интенсивно-теплые цвета: красный, оранжевый, желтый. </a:t>
            </a:r>
          </a:p>
          <a:p>
            <a:pPr>
              <a:lnSpc>
                <a:spcPct val="150000"/>
              </a:lnSpc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Они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бодрят и настраивают на активный образ жизни, а еще повышают артериальное давление, учащают пульс. Хочется быстрее двигаться и творить.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68154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Введение.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1047726"/>
            <a:ext cx="5688632" cy="71204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Экологическая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обстановка в городах оставляет желать лучшего: загазованность, пыль, вредные излучения. Но со всеми этими проблемами, так сказать, в миниатюре мы ежедневно сталкиваемся в собственной квартире. И если в масштабах города мы вряд ли сможем что-то изменить, то улучшить экологию собственного жилища вполне в наших силах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Осмотрите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свою квартиру пристальным взглядом: какая мебель вас окружает, что у вас под ногами? В выборе мебели или напольного покрытия мы чаще всего руководствуемся такими критериями, как удобство и красивый дизайн, ну и цена играет не последнюю роль, а вот о таком показателе, как экологичность, многие из нас зачастую и не задумываются, а зря. От многих проблем со здоровьем можно уберечь себя и своих близких, выбирая экологически чистую мебель и отделочные материалы. В большинстве случаев синонимом словосочетания «экологически чистое» выступает слово «натуральное».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971600"/>
            <a:ext cx="5544616" cy="6034617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Спокойная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расслабляющая зона,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релаксирующая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умиротворяющая. Это спальня, санузел, гардеробная, зона отдыха в детской. Здесь рекомендуется использовать нюансные, пастельные, холодные оттенки: зеленый,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синий, фиолетовый.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1115616"/>
            <a:ext cx="5616624" cy="6034617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Комбинированная зона, сочетающая холодные и теплые тона. Это кухня, столовая, прихожая. Здесь возможны различные сочетания, но они должны действовать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гармонизирующе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уравновешивающе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611560"/>
            <a:ext cx="5688632" cy="60346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любви или покоя? </a:t>
            </a:r>
          </a:p>
          <a:p>
            <a:pPr>
              <a:lnSpc>
                <a:spcPct val="150000"/>
              </a:lnSpc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Английские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дизайнеры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Мелани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Джон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Эйвис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вывели определенную закономерность - сочетание тех или иных цветов не просто создает настроение, но может побудить нас думать активнее или любить сильнее.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Цвета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покоя и благополучия: это естественные, природные оттенки, особенно те, что связаны с морем: песочный, коралловый, жемчужный.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Цвета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окружающей природы: оттенки цвета зеленого мха или сосновых иголок, нежно-коричневый, как мех олененка. </a:t>
            </a:r>
          </a:p>
          <a:p>
            <a:pPr>
              <a:lnSpc>
                <a:spcPct val="15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467544"/>
            <a:ext cx="5688632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конечно же, цвета неба: от бледного цвета серо-голубого зимнего неба до глубокой синевы летней полночи. </a:t>
            </a: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Все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эти цвета можно смело использовать как в отделке стен, так и в мебели. Они никогда не надоедят.  </a:t>
            </a: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Кстати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некоторые природные цвета обладают поистине целебными свойствами! Особенно зеленый и все его оттенки, которые помогают адаптироваться к новой обстановке, восстанавливают силы.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712" y="1115616"/>
            <a:ext cx="5328592" cy="6034617"/>
          </a:xfrm>
        </p:spPr>
        <p:txBody>
          <a:bodyPr>
            <a:normAutofit/>
          </a:bodyPr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Стимуляторы интеллекта  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Эти цвета фоновые, не должны бросаться в глаза. 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Оттенки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серого цвета способствуют творчеству. 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Оттенки синего настраивают на доверительный лад и беседу о высоком.  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Оттенки красного, ближе к цвету земли, или, например, клюквенный, или цвета вина.   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Снежно-белый, цвет корицы и клевера также поможет создать созерцательное настроение.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4704" y="755576"/>
            <a:ext cx="5472608" cy="6438928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Цвета радости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 традиционные чистые красный, синий и желтый цвета. Их сочетание вызывает воспоминание о детстве, беззаботности и отсутствии проблем. Только не переборщите с контрастом - эффект может получиться обратный: насыщенные, перемешанные цвета могут вызвать лишь раздражение. Лучше всего, если фоном для этих цветов станет белый.   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Также энергией заряжают «ягодные» цвета: вишня, клубника, черника и пр.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712" y="611560"/>
            <a:ext cx="5256584" cy="6034617"/>
          </a:xfrm>
        </p:spPr>
        <p:txBody>
          <a:bodyPr>
            <a:normAutofit/>
          </a:bodyPr>
          <a:lstStyle/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Любовные цвета  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Конечно же, это красный. 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Романтический настрой можно создать с помощью всех оттенков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розового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Пурпурный - страстный и непредсказуемый, особенно с оттенком лилового.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Абрикосовый и персиковый - нежный, чувственный.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как говорят дизайнеры, выбор цвета все же остается только за вами. А вдруг порыв страсти у вас вызывает совсем не красный, а зеленый цвет? </a:t>
            </a:r>
          </a:p>
          <a:p>
            <a:endParaRPr lang="ru-RU" sz="1900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681541"/>
          </a:xfrm>
        </p:spPr>
        <p:txBody>
          <a:bodyPr anchor="t"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Внимание на акценты!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4704" y="1428729"/>
            <a:ext cx="5472608" cy="67394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А вот различные оттенки, нюансы, акценты каждый должен подбирать сам. Да так и получится, ведь все в жизни зависит от индивидуальности восприятия и генетической памяти.  </a:t>
            </a:r>
          </a:p>
          <a:p>
            <a:pPr>
              <a:lnSpc>
                <a:spcPct val="150000"/>
              </a:lnSpc>
              <a:buNone/>
            </a:pPr>
            <a:endParaRPr lang="ru-RU" dirty="0"/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наблюдениям психологов и дизайнеров, активный человек или же гипертоник непременно заведет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голубые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подушки или синие шторы. И даже кошка у него будет породы русская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голубая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27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4704" y="2133601"/>
            <a:ext cx="5328592" cy="6034617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тот, кто предпочитает бодрить себя различными способами, пьет кофе лошадиными дозами, подстегнет и себя, и свой интерьер теплыми, яркими оттенками. У таких людей вы обязательно обнаружите яркую картину на стене, вызывающе пестрый халат или оранжевую люстру невообразимой формы.</a:t>
            </a:r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533408"/>
          </a:xfrm>
        </p:spPr>
        <p:txBody>
          <a:bodyPr anchor="t"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Экологически чистый ремонт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1238227"/>
            <a:ext cx="5616624" cy="6929991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Какие материалы для ремонта можно назвать экологически чистыми? Ответ напрашивается сам собой: натуральные. Безусловно, дерево — самый высоко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экологичный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продукт для строительства, однако, наши дома строятся не из дерева, а из цемента и бетона. К тому же, начиная ремонт в квартире, мы мало думаем об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экологичности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тех материалов, которые будут использованы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Порой после ремонта квартиры превращаются в настоящие душегубки полные свинца, фенола, толуола, ацетона и еще бог знает какой химии. Хоть экологически чистый ремонт — понятие весьма условное, однако, можно постараться выбрать такие материалы для обустройства своего жилья, которые сведут наше повседневное отравление к минимуму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Эксперты в области строительства и ремонта утверждают, что лишь 25% строительных и отделочных материалов являются экологически безопасными. Остальные же могут нанести серьезный вред здоровью людей. Поэтому особый "вклад" в загрязнение наших домов вносят в первую очередь отделочные материалы и мебель.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29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179513"/>
            <a:ext cx="6172200" cy="5760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Мебель.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755576"/>
            <a:ext cx="5688632" cy="69299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идеале мебель должна быть изготовлена из натуральной древесины. Пластик,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оргалит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ДСП (древесностружечные прессованные плиты) и ДВП (древесноволокнистые прессованные плиты) дешевы, практичны, но далеко не безупречны с экологической точки зрения. Связывающими веществами в этих материалах служат феноловые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карбамидо-меламиновые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смолы, выделяющие продукты распада в окружающую среду - воздух помещений, где мы живем и работаем. И если уж вы приобретаете мебель из ДПС или ДВП, она обязательно должна быть покрыта краской или лаком, которые будут препятствовать выделению в воздух вредных испарений.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Отдельного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разговора заслуживает мягкая мебель. Мало того что она является пылесборником, опасность для здоровья представляет ее набивка - поролоновая или пенополиуретановая. Через несколько лет использования эти материалы начинают разрушаться и также выделяют в воздух продукты распада - фенол и формальдегид, являющиеся опасными канцерогенами. После десяти лет службы такую мебель необходимо заменить новой. Раньше для набивки мягкой мебели использовались натуральные материалы: конский волос, пакля, сухие водоросли. Сейчас тоже можно найти такую мебель, однако стоить она будет дороже, чем набитая синтетикой.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681541"/>
          </a:xfrm>
        </p:spPr>
        <p:txBody>
          <a:bodyPr anchor="t"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Излучения...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1043609"/>
            <a:ext cx="5616624" cy="71246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Радиация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является одним из самых опасных видов излучений. Ее нельзя устранить, можно только предотвратить. Поэтому, выбирая отделочные материалы для ремонта вашего дома, помните о том, что кроме бетона и кирпича, излучать радиацию также могут и природные камни. Однако камень имеет свой естественный радиоактивный фон, поэтому при закупке поинтересуйтесь наличием свидетельства радиационного качества товара. Всего существует три класса радиационного фона породы, из них в жилых помещениях разрешается использовать только граниты третьего класса. Класс указывается в паспорте месторождения. Избежать радиации можно, если использовать в отделке искусственный камень — он вообще не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фонит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", однако, состоит из бетона, керамзита и искусственных красок. Последние тоже могут быть носителями вредных веществ.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30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611560"/>
            <a:ext cx="5544616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Электромагнитное излучение оказывает не менее вредное воздействие на организм человека. Самые безобидные его последствия — головные боли и высокая утомляемость, хуже всего — дисфункции мочеполовой системы и рак. Источником электромагнитного поля, как правило, являются силовые кабели, подключенные с нарушением техники безопасности, а также неграмотно проложенная электропроводка, распределительные щитки, трансформаторы и даже электронагревательные приборы. Особо стоит обратить внимание на так называемые "теплые полы". Некоторые их виды дают десятикратное увеличение электромагнитного излучения, и даже самые безобидные версии — превышают норму в 3-5 раз. "Теплый пол" не рекомендуют класть в детских комнатах и спальнях, поскольку экранировать его излучение бессмысленно.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31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395789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Загрязнения…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1142977"/>
            <a:ext cx="5544616" cy="70252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Самые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опасные загрязнения — это химические. Их источником могут стать бетон, штукатурка,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ковролин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утеплители, клеи, различные краски и лаки. Фенол, формальдегид, свинец, толуол, ксилол, аммиак, а также микроскопическая цементная и силикатная пыль — все это неблагоприятно влияет на здоровье людей. Поэтому ремонт порой походит на экологическую катастрофу в отдельно взятом помещении — новые материалы начинают активно выделять вредные вещества, которые еще и взаимодействуют друг с другом, порождая новые еще более вредные, соединения. Результат — пониженный иммунитет у обитателей квартиры, заболевания печени, почек, ЦНС и органов дыхания. Можно, конечно, выбрать материалы (краски, клеи, лаки и пр.) с маркировками "экологически безопасно", однако, все в этом мире относительно и эта надпись означает всего лишь, что содержание вредных примесей в отделочных материалах не превышает предельно допустимые нормы. Поэтому не рекомендуется жить в квартире, где идет ремонт и после ремонта в течение 3-6 месяцев необходимо интенсивно проветривать все помещения.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32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467544"/>
            <a:ext cx="5544616" cy="60346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Сапрофиты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грибки и плесень — это микроорганизмы, которые загрязняют жилые помещения и становятся причиной проявления аллергических реакций и разных респираторных заболеваний. Чаще всего микроорганизмы появляются там, где нарушен микроклимат помещения, скапливается излишняя влага, и, таким образом, появляются благоприятные условия для развития микрофлоры. Отравление плесневыми грибами может привести к очень серьезным последствиям. Поэтому во время ремонта строго следите за тем, чтобы не нарушались технологии возведения конструкций, их изоляции и утепления. Тщательно продумайте систему вентиляции, поставьте увлажнители, если воздух в доме очень сухой.</a:t>
            </a:r>
          </a:p>
          <a:p>
            <a:pPr>
              <a:lnSpc>
                <a:spcPct val="150000"/>
              </a:lnSpc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33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491040"/>
          </a:xfrm>
        </p:spPr>
        <p:txBody>
          <a:bodyPr anchor="t"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Потолки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899592"/>
            <a:ext cx="5688632" cy="6834740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Любой специалист скажет вам, что для потолков идеальное решение — это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водоимульсионная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краска. Она была создана специально для этих целей. Подвесные потолки скапливают пыль, что вредно для легких, а натяжные — могут выделять фенол. Встает вопрос, что же выбрать, красоту или здоровье? Вполне логично, что в спальнях и детских комнатах лучше всего обойтись безвредной краской, а если нестерпимо хочется красоты, то другие виды потолков лучше всего сделать в тех помещениях, которые менее всего используются — гостиные, общие комнаты, коридоры. Не рекомендуется делать натяжные и подвесные потолки в ванных комнатах и на кухне, так как избыток тепла и влаги может не только их испортить, но и привести к избыточному выделению вредных веществ.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Стремясь украсить детскую, многие родители наклеивают на потолок светящиеся наклейки, имитирующие звездное небо. Такие наклейки могут содержать вредный для здоровья детей фосфор.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34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605416"/>
          </a:xfrm>
        </p:spPr>
        <p:txBody>
          <a:bodyPr anchor="t"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Выбираем обои и клеи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899592"/>
            <a:ext cx="5544616" cy="6739489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Видов обоев на современном рынке — великое множество. В таком изобилии легко потеряться, упустив из виду главное — качество. Как это ни странно, но самые безопасные натуральные обои, они же самые дешевые — бумажные. Модные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флизелиновые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обои — синтетические, они, конечно, безопасны для людей, но все равно уступают натуральным по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экологичности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Особого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внимания заслуживают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стеклообои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В некоторых европейских странах ими обклеены медицинские учреждения. Дело в том, что исходным материалом для их изготовления стало стекло, из которого делают специальное волокно и ткут обойные полотна. Стекло — продукт натуральный, в его производстве используют кварц, соду и известь, поэтому,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стеклообои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абсолютно безопасны для жилых помещений, а по качеству не уступают модным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флизелиновым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К тому же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стеклообои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обладают высокой прочностью и их можно мыть даже с использованием моющих средств.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35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611560"/>
            <a:ext cx="5688632" cy="60346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Для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отделки стен в квартире специалисты не рекомендуют использовать краски-полимеры, масляные краски, пробковые покрытия и панели. Также обращайте внимание на соблюдение технологии укладки звукоизоляции, если в ней есть необходимость. А для обоев выбирайте органические клеи на крахмальной или казеиновой основе. Все клеи делятся на три группы: органические, неорганические (силикатные) и синтетические. Синтетические клеи содержат вредные для здоровья растворители (ацетон, фенол, дихлорэтан и пр.), а силикатные являются водными растворами метасиликата натрия, который дает сильную щелочную реакцию. Щелочь разъедает поверхности, от этого бумага быстро желтеет и становится непрочной. Поэтому для ремонтных работ лучше всего использовать органические клеи, в частности, для обоев подходят клеи на крахмальной или казеиновой основе.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36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683568"/>
            <a:ext cx="5544616" cy="60346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Детскую лучше всего обклеить обычными бумажными обоями. Это, во-первых, безопасно, а во-вторых, практично. Многие дети любят обдирать обои и рисовать на них, так что как только малыши немного подрастают, родителей в любом случае ждет ремонт, по крайней мере, в детской.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Паркет,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ламинат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ковролин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или линолеум?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37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611560"/>
            <a:ext cx="5616624" cy="60346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Казалось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бы, самый безопасный с точки зрения экологии пол — это паркет. Натуральное дерево, лучше не бывает. Однако и его приходится покрывать лаком или натирать мастикой, в противном случае, он быстро потеряет вид. И лак, и мастика выделают массу вредных веществ в атмосферу, поэтому как это не обидно, но паркет в списке безопасных материалов для отделки полов далеко не первый. Первыми стоят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ламинат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(только не из дешевых сегментов), а также натуральные камни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керамогранит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прошедшие радиологическую экспертизу. Дешевые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ламинаты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часто выделяют формальдегид, поэтому их использование вообще не рекомендуется.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38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683568"/>
            <a:ext cx="5544616" cy="60346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Другой безопасный материал для пола — линолеум, который успешно вышел из разряда "совковых" материалов. Хороший качественный линолеум порой так удачно имитирует натуральный паркет, что с первого взгляда не отличишь. К тому же линолеум легко укладывается, легко моется и долго служит. Единственное, на что стоит обратить внимание — это клей, который используется для укладки линолеума, он может содержать вредные вещества.</a:t>
            </a:r>
          </a:p>
          <a:p>
            <a:pPr>
              <a:lnSpc>
                <a:spcPct val="150000"/>
              </a:lnSpc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Ковролин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тоже считается одни из самых экологически чистых полов, однако, с условием, что сделан он из натуральных тканей — шерсти и шелка.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39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251521"/>
            <a:ext cx="6172200" cy="7200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Напольные покрытия.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4704" y="1043608"/>
            <a:ext cx="5400600" cy="66442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Напольное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покрытие тоже лучше выбирать натуральное, поскольку синтетические линолеум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ковролин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также выделяют канцероген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диоксин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Наиболее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экологичными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напольными материалами считаются паркет и натуральный линолеум. Но если паркетный пол требует особого ухода и подойдет далеко не для всякой комнаты, то натуральный линолеум универсален. Он обладает такими практически полезными свойствами, как высокая износостойкость,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антистатичность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пожаробезопасность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Изготавливают натуральный линолеум из древесной муки, смол хвойных деревьев и льняного масла. Кстати, именно льняному маслу он обязан еще одним полезным свойством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бактериостатичности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(способности препятствовать размножению бактерий).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76792"/>
          </a:xfrm>
        </p:spPr>
        <p:txBody>
          <a:bodyPr anchor="t"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Стеклопакеты или окна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по-старинке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899592"/>
            <a:ext cx="5616624" cy="7120492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наше время уже не строят домов без стеклопакетов, под них уже заранее рассчитывается система вентиляции. Однако старых домов с обычными деревянными рамами пока еще очень много. Поэтому, начиная ремонт в старом доме, мы в первую очередь меняем деревянные окна на пластиковые стеклопакеты. Они имеют высокие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шумоизоляционные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теплосберегающие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показатели, однако, в них нет вентиляционного зазора, что может привести к нарушению вентиляции. Это нужно учитывать и ставить стеклопакеты со специальными вентиляционными клапанами.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время велось много споров о материале, из которых делаются пластиковые профили нового поколения окон — ПВХ (поливинилхлорид). Многие эксперты сомневались в его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экологичности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однако, в итоге выяснилось, что ПВХ безвреден, если его не сжигать. При температуре до 60 градусов из него не выделается практически ничего. Поэтому ПВХ активно используется в изготовлении сантехники, линолеума, виниловых обоев, да что там говорить, если даже стаканчики для детских йогуртов и те изготавливают из ПВХ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Опасения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что стеклопакеты, установленные на южной стороне квартиры могут стать причиной выделения вредных веществ, абсолютно необоснованны. Во-первых, ПВХ не нагревается до 60 градусов от одного только солнца, а во-вторых, вредные для здоровья вещества выделяются из материала только при горении.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40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76792"/>
          </a:xfrm>
        </p:spPr>
        <p:txBody>
          <a:bodyPr anchor="t"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Ванная, кухня и детская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1142977"/>
            <a:ext cx="5544616" cy="7025241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Ванная комната — место особенное. Повышенная влажность и частый перепад температур обязывают нас отделывать помещение соответствующими материалами. Краска, пластиковые панели, натяжные потолки — все эти материалы малоэффективны для ванных комнат и к тому же внушают опасения с точки зрения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экологичности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 результате перепада температур и высокой влажности, под панелями и потолком может появиться плесень или грибки, что приведет к гниению и выделению вредных для организма спор. Виды красок, устойчивых к перепадам температур и высокой влажности, содержат вредные вещества, например, свинец, что тоже не подходит под определение экологически чистого ремонта.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Поэтому в ванной чаще всего используют старую добрую плитку или же натуральный мрамор. И то и другое безопасно для здоровья и не нуждается в особенном уходе.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41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755576"/>
            <a:ext cx="5472608" cy="60346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Кухня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— место, где многие из нас проводят большую часть домашнего времени. К тому же здесь мы готовим еду, так что целесообразнее будет использовать наиболее стойкие из натуральных материалов, легко поддающиеся мытью. В детской комнате все должно особенным. Натуральные материалы, деревянная мебель без лаков и красок, натуральный текстиль — вот залог здоровья вашего ребенка.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42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4" y="0"/>
            <a:ext cx="6172200" cy="681541"/>
          </a:xfrm>
        </p:spPr>
        <p:txBody>
          <a:bodyPr anchor="t"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Шесть правил экологически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чистого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ремонта: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971600"/>
            <a:ext cx="5616624" cy="6764570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используйте материалы с необычными свойствами, в частности быстросохнущие клеи и краски. В них повышено содержание химических веществ;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следите за тем, что строго выполнялась технология нанесения покрытий, заливка полов, установка окон, вентиляции и кондиционеров;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требуйте у продавцов сертификаты качества и соответствия;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торопитесь въезжать в только что отремонтированную квартиру, дайте возможность помещениям постоять 2-3 недели (за этот период действие многих химических соединений ослабевает);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приобретайте лаки и краски, содержащие свинец, фенол, толуол и ацетон;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покупке помните, что шанс получить "нечистые" материалы для ремонта гораздо ниже, если вы приобретаете их у крупных производителей.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Большинство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строительных и отделочных материалов с точки зрения экологии не совсем чисты, но многие из них вполне пригодны для ремонта и безопасны для здоровья, главное, не стремиться сэкономить по максимуму и помнить, что здоровье все-таки важней.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43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696" y="251520"/>
            <a:ext cx="5544616" cy="5334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899592"/>
            <a:ext cx="5688632" cy="60346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Введение…………………………………………………1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Мебель……………………………………………………2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Напольные покрытия……………………………………3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Строительные материалы……………………………….4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Утеплители……………………………………………….5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Опасные природные материалы………………………...6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Выбираем место для дома……………………………….7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Безопасный дом для самых маленьких…………………8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Потенциально опасные места…………............................9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Внимание! «Манящие кнопочки»………………………10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Осторожно! «Опасность»……………………………12-17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Комфортные цвета для квартиры……………………18-21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Вам любви или покоя?..................................................22-24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Цвета радости……………………………………………25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Любовные цвета…………………………………………26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Внимание акценты!......................................................27-28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Экологически чистый ремонт…………………………..29</a:t>
            </a:r>
          </a:p>
          <a:p>
            <a:pPr marL="514350" indent="-514350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44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323528"/>
            <a:ext cx="5616624" cy="603461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18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Излучение……………………………………………30-31</a:t>
            </a:r>
          </a:p>
          <a:p>
            <a:pPr>
              <a:buFont typeface="+mj-lt"/>
              <a:buAutoNum type="arabicPeriod" startAt="18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Загрязнения…………………………………………..32-33</a:t>
            </a:r>
          </a:p>
          <a:p>
            <a:pPr>
              <a:buFont typeface="+mj-lt"/>
              <a:buAutoNum type="arabicPeriod" startAt="18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Потолки………………………………………………….34</a:t>
            </a:r>
          </a:p>
          <a:p>
            <a:pPr>
              <a:buFont typeface="+mj-lt"/>
              <a:buAutoNum type="arabicPeriod" startAt="18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Выбираем обои и клеи………………………………35-39</a:t>
            </a:r>
          </a:p>
          <a:p>
            <a:pPr>
              <a:buFont typeface="+mj-lt"/>
              <a:buAutoNum type="arabicPeriod" startAt="18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Стеклопакеты или окна «по – старинке»………………40</a:t>
            </a:r>
          </a:p>
          <a:p>
            <a:pPr>
              <a:buFont typeface="+mj-lt"/>
              <a:buAutoNum type="arabicPeriod" startAt="18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Ванная, кухня и детская……………………………..41-42</a:t>
            </a:r>
          </a:p>
          <a:p>
            <a:pPr>
              <a:buFont typeface="+mj-lt"/>
              <a:buAutoNum type="arabicPeriod" startAt="18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Шесть правил экологически чистого ремонта…………43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45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4704" y="467544"/>
            <a:ext cx="5472608" cy="603461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Список используемой литературы </a:t>
            </a:r>
          </a:p>
          <a:p>
            <a:pPr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Рунге В.Ф. «Основы теории и методологии дизайна» - М.:М3 – пресс, 2001-2 </a:t>
            </a:r>
          </a:p>
          <a:p>
            <a:pPr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Журнал - «Идеи вашего дома» №11 2006г.</a:t>
            </a:r>
          </a:p>
          <a:p>
            <a:pPr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Пивоваров Ю.П.,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Королик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В.В.,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Зиневич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Л.С., Гигиена и основы экологии человека. М.: Академия, 2006</a:t>
            </a:r>
          </a:p>
          <a:p>
            <a:pPr>
              <a:buFont typeface="+mj-lt"/>
              <a:buAutoNum type="arabicPeriod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Алексеев С.В., Груздева Н.В., Муравьев А.Г., Гущина Э.В. Практикум по экологии. Учебное пособие. Под ред. С.В.Алексеева. М.: АО МДС, 1996;</a:t>
            </a:r>
          </a:p>
          <a:p>
            <a:pPr>
              <a:buFont typeface="+mj-lt"/>
              <a:buAutoNum type="arabicPeriod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Дубов Д.П. Экология жилища и здоровье человека. Уфа: Слово, 1995;</a:t>
            </a:r>
          </a:p>
          <a:p>
            <a:pPr>
              <a:buFont typeface="+mj-lt"/>
              <a:buAutoNum type="arabicPeriod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Козлова Т.А., Мягкова А.Н., Сонин Н.И. Экология России. Дидактические материалы. М.: АО МДС,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Юнисам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1995</a:t>
            </a:r>
          </a:p>
          <a:p>
            <a:pPr>
              <a:buFont typeface="+mj-lt"/>
              <a:buAutoNum type="arabicPeriod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Д.П.Дубров Земное излучение и здоровье человека. М.: АИФ. 1992</a:t>
            </a:r>
          </a:p>
          <a:p>
            <a:pPr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46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767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Строительные материалы.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712" y="1428729"/>
            <a:ext cx="5472608" cy="67394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Не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полезны и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экологичны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столь широко распространенные сейчас полимерные материалы. Их используют практически везде: для создания межкомнатных перегородок, отделки стенок, при изготовлении дверей и встроенной мебели, в производстве моющих обоев. Большинство из них изготавливается на основе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мочевино-формальдегидной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смолы, которая выделяет опасный токсин формальдегид.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767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Утеплители.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1187624"/>
            <a:ext cx="5616624" cy="60346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Жители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загородных домов должны быть внимательны и осторожны при выборе утеплителя: чаще всего для этих целей используется минеральная вата. Однако при недостаточной степени изоляции минеральной ваты, ее мелкие волокна легко попадают в воздух и вызывают заболевания верхних дыхательных путей. Лучше для утепления дома использовать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эковату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Она изготавливается из органического сырья - целлюлозы. Свойства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эковаты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уникальны: 5 см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эковаты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заменят полуметровую кирпичную кладку,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эковата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умеет «дышать», на ее поверхности не скапливается конденсат.</a:t>
            </a:r>
          </a:p>
          <a:p>
            <a:pPr>
              <a:lnSpc>
                <a:spcPct val="150000"/>
              </a:lnSpc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179513"/>
            <a:ext cx="6172200" cy="6480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Опасные природные материалы.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971600"/>
            <a:ext cx="5544616" cy="6644239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Однако бывают случаи, когда, казалось бы, натуральные природные материалы таят в себе опасность. Например, гранит, из которого изготавливают столешницы и подоконники, обладает повышенной радиоактивностью. По нормам радиационной безопасности в квартирах не допускается наличие локальных источников с гамма-излучением выше 60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мкP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/ч. У гранита оно составляет в среднем 25-30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/ч, за счет чего этот материал обладает несколько повышенным радиационным фоном, но не критичным, однако при нагревании радиоактивность увеличивается. Поэтому ни в коем случае нельзя использовать гранит для облицовки камина. Вообще, любителям камней лучше использовать внутри дома мрамор, а гранит оставить для наружной отделки.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Кирпич и бетон тоже могут содержать радиоактивный элемент - радон. Радон также проникает в наши квартиры через трещины и щели в фундаменте, пол и стены из земной коры. Главное оружие в борьбе с ним - свежий воздух. Почаще проветривайте комнаты!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767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Выбираем место для дома.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688" y="1333478"/>
            <a:ext cx="5616624" cy="6834740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Неблагоприятные с точки зрения экологии места в квартире - там, где сосредоточены источники электромагнитного излучения: бытовая техника, телевизор, компьютер. Из бытовой техники самое сильное излучение исходит от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микроволновки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Лучше соблюдать безопасное расстояние - два метра - в момент, когда печь включена. Что касается компьютера, то самое сильное излучение исходит не от системного блока или монитора, а от вспомогательного оборудования: сетевых адаптеров и источников бесперебойного питания. Их следует располагать как можно дальше от рабочего места. Комнатные растения частично нейтрализуют электромагнитное излучение, кроме того, они улучшают воздух в помещении. Так что, побольше зелени и цветов!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Быть может, если каждый из нас будет придерживаться экологических принципов в обустройстве собственного жилища, то и экологическая ситуация на планете в целом улучшится.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696" y="366184"/>
            <a:ext cx="5822404" cy="776792"/>
          </a:xfrm>
        </p:spPr>
        <p:txBody>
          <a:bodyPr anchor="t"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Безопасный дом для самых маленьких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1331640"/>
            <a:ext cx="5472608" cy="68365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Первые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шаги ребенка - неповторимое и волнующее событие для его родителей. Однако с ним связаны не только радость, но и новые заботы и тревоги. Теперь, когда малыш отправится самостоятельно изучать пространство дома, надо позаботиться о его безопасности. Любознательность маленького исследователя не знает границ, за ним порой очень нелегко уследить, а опасности подстерегают ребенка на каждом шагу...</a:t>
            </a:r>
          </a:p>
          <a:p>
            <a:pPr>
              <a:lnSpc>
                <a:spcPct val="150000"/>
              </a:lnSpc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22D7-E417-42CD-BE90-B9C92F44738D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4076</Words>
  <Application>Microsoft Office PowerPoint</Application>
  <PresentationFormat>Экран (4:3)</PresentationFormat>
  <Paragraphs>212</Paragraphs>
  <Slides>46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Управление образования  Окружной администрации  г Якутска  ЦРР Д/С №105 «Умка»</vt:lpstr>
      <vt:lpstr>Введение.</vt:lpstr>
      <vt:lpstr>Мебель.</vt:lpstr>
      <vt:lpstr>Напольные покрытия.</vt:lpstr>
      <vt:lpstr>Строительные материалы.</vt:lpstr>
      <vt:lpstr>Утеплители.</vt:lpstr>
      <vt:lpstr>Опасные природные материалы.</vt:lpstr>
      <vt:lpstr>Выбираем место для дома.</vt:lpstr>
      <vt:lpstr>Безопасный дом для самых маленьких </vt:lpstr>
      <vt:lpstr>Потенциально опасные места </vt:lpstr>
      <vt:lpstr>Внимание! «Манящие кнопочки»</vt:lpstr>
      <vt:lpstr>«Водичка,  водичка».</vt:lpstr>
      <vt:lpstr>Слайд 13</vt:lpstr>
      <vt:lpstr>Слайд 14</vt:lpstr>
      <vt:lpstr>Слайд 15</vt:lpstr>
      <vt:lpstr>Слайд 16</vt:lpstr>
      <vt:lpstr>Слайд 17</vt:lpstr>
      <vt:lpstr>Комфортные цвета для квартиры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Внимание на акценты!  </vt:lpstr>
      <vt:lpstr>Слайд 28</vt:lpstr>
      <vt:lpstr>Экологически чистый ремонт </vt:lpstr>
      <vt:lpstr>Излучения... </vt:lpstr>
      <vt:lpstr>Слайд 31</vt:lpstr>
      <vt:lpstr>Загрязнения…</vt:lpstr>
      <vt:lpstr>Слайд 33</vt:lpstr>
      <vt:lpstr>Потолки </vt:lpstr>
      <vt:lpstr>Выбираем обои и клеи </vt:lpstr>
      <vt:lpstr>Слайд 36</vt:lpstr>
      <vt:lpstr>Слайд 37</vt:lpstr>
      <vt:lpstr>Слайд 38</vt:lpstr>
      <vt:lpstr>Слайд 39</vt:lpstr>
      <vt:lpstr>Стеклопакеты или окна "по-старинке" </vt:lpstr>
      <vt:lpstr>Ванная, кухня и детская </vt:lpstr>
      <vt:lpstr>Слайд 42</vt:lpstr>
      <vt:lpstr>Шесть правил экологически  чистого ремонта: </vt:lpstr>
      <vt:lpstr>Содержание.</vt:lpstr>
      <vt:lpstr>Слайд 45</vt:lpstr>
      <vt:lpstr>Слайд 46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Управления образования окружная администрация  г Якутска Црр Д/С №105 «Умка»</dc:title>
  <dc:creator>Admin</dc:creator>
  <cp:lastModifiedBy>ASUS</cp:lastModifiedBy>
  <cp:revision>35</cp:revision>
  <dcterms:created xsi:type="dcterms:W3CDTF">2010-09-28T03:48:48Z</dcterms:created>
  <dcterms:modified xsi:type="dcterms:W3CDTF">2010-09-29T04:01:18Z</dcterms:modified>
</cp:coreProperties>
</file>