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0" r:id="rId8"/>
    <p:sldId id="270" r:id="rId9"/>
    <p:sldId id="263" r:id="rId10"/>
    <p:sldId id="27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483E3D-6BB6-4DE5-9268-9BE029A2CA47}" type="datetimeFigureOut">
              <a:rPr lang="ru-RU" smtClean="0"/>
              <a:t>27.01.2011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E92F38-8B73-47E8-A2F7-7754CE79D0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Petropavlovsk-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Kamchatsky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teachers are nice, sporty and creative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фото\школа\детские фото\Отсканировано 20.05.2010 8-5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8" t="10254" b="1864"/>
          <a:stretch>
            <a:fillRect/>
          </a:stretch>
        </p:blipFill>
        <p:spPr bwMode="auto">
          <a:xfrm>
            <a:off x="142844" y="1428736"/>
            <a:ext cx="3569415" cy="2715061"/>
          </a:xfrm>
          <a:prstGeom prst="rect">
            <a:avLst/>
          </a:prstGeom>
          <a:noFill/>
        </p:spPr>
      </p:pic>
      <p:pic>
        <p:nvPicPr>
          <p:cNvPr id="10243" name="Picture 3" descr="E:\фото\школа\детские фото\Отсканировано 20.05.2010 19-4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194057" cy="2782220"/>
          </a:xfrm>
          <a:prstGeom prst="rect">
            <a:avLst/>
          </a:prstGeom>
          <a:noFill/>
        </p:spPr>
      </p:pic>
      <p:pic>
        <p:nvPicPr>
          <p:cNvPr id="10244" name="Picture 4" descr="E:\фото\школа\детские фото\Отсканировано 20.05.2010 20-00.bmp"/>
          <p:cNvPicPr>
            <a:picLocks noChangeAspect="1" noChangeArrowheads="1"/>
          </p:cNvPicPr>
          <p:nvPr/>
        </p:nvPicPr>
        <p:blipFill>
          <a:blip r:embed="rId4" cstate="print"/>
          <a:srcRect l="47686"/>
          <a:stretch>
            <a:fillRect/>
          </a:stretch>
        </p:blipFill>
        <p:spPr bwMode="auto">
          <a:xfrm>
            <a:off x="3143240" y="3273425"/>
            <a:ext cx="2724818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Welcome to our school!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фото\школа\Мастер и Маргарита\S5002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Best School in the World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\школа\1 сентября 11 класс\S5002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2216944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History of our school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school was founded in 1961. It is one of the oldest schools in Kamchatka.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not large, but it is very beautiful. Light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cosy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timetable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 study in the 9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form.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Usually we have six lessons a day.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They are Russian, Literature, English,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History, Geography, PE, IT and others.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фото\школа\S5003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111625" y="1543050"/>
            <a:ext cx="42672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Our classrooms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17 classrooms in our school.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are ready to study day and night!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фото\школа\DSC01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Sport life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Our gym is not large, but we like to spend our free time there.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are very sporty.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like PE!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usually take part in different competitions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8" name="Picture 2" descr="E:\фото\школа\детские фото\Отсканировано 20.05.2010 9-09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190494"/>
            <a:ext cx="5340350" cy="363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have modern equipment to study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\школа\День самоуправления\S50024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124"/>
          <a:stretch>
            <a:fillRect/>
          </a:stretch>
        </p:blipFill>
        <p:spPr bwMode="auto">
          <a:xfrm>
            <a:off x="214282" y="1643050"/>
            <a:ext cx="4267200" cy="2876392"/>
          </a:xfrm>
          <a:prstGeom prst="rect">
            <a:avLst/>
          </a:prstGeom>
          <a:noFill/>
        </p:spPr>
      </p:pic>
      <p:pic>
        <p:nvPicPr>
          <p:cNvPr id="5" name="Picture 2" descr="E:\фото\школа\школьные фото\Последние дни в школе\IMG_7192.jpg"/>
          <p:cNvPicPr>
            <a:picLocks noChangeAspect="1" noChangeArrowheads="1"/>
          </p:cNvPicPr>
          <p:nvPr/>
        </p:nvPicPr>
        <p:blipFill>
          <a:blip r:embed="rId3"/>
          <a:srcRect b="12655"/>
          <a:stretch>
            <a:fillRect/>
          </a:stretch>
        </p:blipFill>
        <p:spPr bwMode="auto">
          <a:xfrm>
            <a:off x="4572000" y="3571876"/>
            <a:ext cx="4278579" cy="2802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 uniform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usually don’t have uniform.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But we are ready to dress up.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фото\школа\школьные фото\Последние дни в школе\IMG_7252.jpg"/>
          <p:cNvPicPr>
            <a:picLocks noChangeAspect="1" noChangeArrowheads="1"/>
          </p:cNvPicPr>
          <p:nvPr/>
        </p:nvPicPr>
        <p:blipFill>
          <a:blip r:embed="rId2"/>
          <a:srcRect b="12655"/>
          <a:stretch>
            <a:fillRect/>
          </a:stretch>
        </p:blipFill>
        <p:spPr bwMode="auto">
          <a:xfrm>
            <a:off x="142844" y="2571744"/>
            <a:ext cx="4728335" cy="3096000"/>
          </a:xfrm>
          <a:prstGeom prst="rect">
            <a:avLst/>
          </a:prstGeom>
          <a:noFill/>
        </p:spPr>
      </p:pic>
      <p:pic>
        <p:nvPicPr>
          <p:cNvPr id="8" name="Picture 2" descr="E:\фото\школа\школьные фото\Последние дни в школе\IMG_7271.jpg"/>
          <p:cNvPicPr>
            <a:picLocks noChangeAspect="1" noChangeArrowheads="1"/>
          </p:cNvPicPr>
          <p:nvPr/>
        </p:nvPicPr>
        <p:blipFill>
          <a:blip r:embed="rId3"/>
          <a:srcRect b="12655"/>
          <a:stretch>
            <a:fillRect/>
          </a:stretch>
        </p:blipFill>
        <p:spPr bwMode="auto">
          <a:xfrm>
            <a:off x="4500562" y="3643314"/>
            <a:ext cx="4512000" cy="295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Sometimes we have unusual lessons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фото\школа\Интегрированный урок в 11 Б классе ОБЖ+ТРУД\IMG_03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05478" cy="3004109"/>
          </a:xfrm>
          <a:prstGeom prst="rect">
            <a:avLst/>
          </a:prstGeom>
          <a:noFill/>
        </p:spPr>
      </p:pic>
      <p:pic>
        <p:nvPicPr>
          <p:cNvPr id="7171" name="Picture 3" descr="E:\фото\школа\Интегрированный урок в 11 Б классе ОБЖ+ТРУД\IMG_0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00372"/>
            <a:ext cx="4225951" cy="31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177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SCHOOL № 10</vt:lpstr>
      <vt:lpstr>The Best School in the World</vt:lpstr>
      <vt:lpstr>History of our school</vt:lpstr>
      <vt:lpstr>Our timetable</vt:lpstr>
      <vt:lpstr>Our classrooms</vt:lpstr>
      <vt:lpstr>Sport life</vt:lpstr>
      <vt:lpstr>We have modern equipment to study</vt:lpstr>
      <vt:lpstr>School uniform</vt:lpstr>
      <vt:lpstr>Sometimes we have unusual lessons</vt:lpstr>
      <vt:lpstr>Our teachers are nice, sporty and creative</vt:lpstr>
      <vt:lpstr>Welcome to our school!</vt:lpstr>
    </vt:vector>
  </TitlesOfParts>
  <Company>Se7enTEAMS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№ 10</dc:title>
  <dc:creator>Se7enUsser</dc:creator>
  <cp:lastModifiedBy>Se7enUsser</cp:lastModifiedBy>
  <cp:revision>5</cp:revision>
  <dcterms:created xsi:type="dcterms:W3CDTF">2011-01-27T09:42:59Z</dcterms:created>
  <dcterms:modified xsi:type="dcterms:W3CDTF">2011-01-27T10:31:29Z</dcterms:modified>
</cp:coreProperties>
</file>