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4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252154-23DD-45AB-808B-771F86B23037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F9FA6-204C-4A2D-9005-B91B77748C3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Изображения </a:t>
            </a:r>
            <a:r>
              <a:rPr lang="ru-RU" dirty="0" smtClean="0"/>
              <a:t>для слайдов </a:t>
            </a:r>
            <a:r>
              <a:rPr lang="ru-RU" smtClean="0"/>
              <a:t>(кроме №19, 20) взяты </a:t>
            </a:r>
            <a:r>
              <a:rPr lang="ru-RU" dirty="0" smtClean="0"/>
              <a:t>по адресу: </a:t>
            </a:r>
            <a:r>
              <a:rPr lang="en-US" dirty="0" smtClean="0"/>
              <a:t>http://imaqes.yandex.ru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CF9FA6-204C-4A2D-9005-B91B77748C3E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 человеке в обществе и окружающей среде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 окружающей средой, им же самим загрязненной!</a:t>
            </a:r>
            <a:endParaRPr lang="ru-RU" dirty="0"/>
          </a:p>
        </p:txBody>
      </p:sp>
      <p:pic>
        <p:nvPicPr>
          <p:cNvPr id="4" name="Содержимое 3" descr="i[1]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77527" y="1600200"/>
            <a:ext cx="6788945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Приобретает вредные привычки!..</a:t>
            </a:r>
            <a:endParaRPr lang="ru-RU" dirty="0"/>
          </a:p>
        </p:txBody>
      </p:sp>
      <p:pic>
        <p:nvPicPr>
          <p:cNvPr id="7" name="Содержимое 6" descr="i[10]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5918" y="2000240"/>
            <a:ext cx="6000792" cy="421484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UCAURITFPCAAQIN26CAR420C4CAY31B3LCANJG8FHCA8YL1U0CAVBIO6NCAHMYEBICALQ1J0WCARB1QO0CAC71L9KCAMF39AVCAWQJUFMCA4XOY5JCAXJH926CAEQ0EC2CAOJC3GVCAW4AKF8CAI63JK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4691" y="1357298"/>
            <a:ext cx="6034617" cy="476886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 «привычки», не совместимые с жизнью!..</a:t>
            </a:r>
            <a:endParaRPr lang="ru-RU" dirty="0"/>
          </a:p>
        </p:txBody>
      </p:sp>
      <p:pic>
        <p:nvPicPr>
          <p:cNvPr id="4" name="Содержимое 3" descr="3CAB6TXBZCAEUDO6BCA1DO1YRCA7A6QPDCA89BSXGCAVRIHI8CAMR9VXHCAOH7E3VCAPMMBCUCAJL8VMBCAL53QOKCA3F2SQ1CA026ZT5CAC8OG0WCATOKKW6CAA63XMFCA6DWNVZCAA7TENZCAH42CP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3683" y="1600200"/>
            <a:ext cx="5576633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Человек хочет быть не таким, как все..</a:t>
            </a:r>
            <a:endParaRPr lang="ru-RU" dirty="0"/>
          </a:p>
        </p:txBody>
      </p:sp>
      <p:pic>
        <p:nvPicPr>
          <p:cNvPr id="4" name="Содержимое 3" descr="QCA4WF5PECAGPKUDOCAUX5W6JCAQLM0OJCAFL77KWCA23UA13CAHMT7URCAAUP1EOCASYCUG8CAEJUZGGCAZWKG4VCA1NP0ZVCAYH8D4PCAKW9RNOCAQ9WYMBCAVHSZJMCALGBBCLCAMQZLZ5CAG171M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5918" y="1600200"/>
            <a:ext cx="5429288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DCAJAYU45CAEIWQITCAVLT1EACANMPQAICAULDNF0CA2TE5U2CAJJZKRICAV0PNT4CA06U44NCARZ7D0WCAGD8TXECA1IARPLCA25WV31CANNT4S3CA3LWT4BCA5FSZQ2CA9KW918CAT214EDCAS3LTU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10800000" flipH="1" flipV="1">
            <a:off x="1428728" y="1857364"/>
            <a:ext cx="6429420" cy="407196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" name="Содержимое 11" descr="WCAVECACCCAY8N6A3CA8SUBN3CAGKNDU0CA4VQ1AKCAOI51ZJCAK0T51SCAPQYTOLCA4D9UE5CAVJXT93CANQPO16CA8IK7B3CAKGSA6DCADCE3B6CAW8U43UCASOOLJUCA8NNPQACA78XRI4CALC4YHJ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0034" y="1643050"/>
            <a:ext cx="3929090" cy="4500593"/>
          </a:xfrm>
        </p:spPr>
      </p:pic>
      <p:pic>
        <p:nvPicPr>
          <p:cNvPr id="13" name="Содержимое 12" descr="ECARZHJONCAUF4VFJCAC6P1AKCA4DQLHKCA1G8S2OCA94UZ1TCAO0XKR5CA64VF6VCAVU88LRCAQQ0TCHCA9FTB0KCA5RVE7PCAZ0YZZ7CA1M469WCA8TZQ21CASWMOQ1CA03BSIOCAPFWJA5CAR5IC6S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200" y="1643050"/>
            <a:ext cx="4038600" cy="450059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Содержимое 11" descr="DCAF39ATCCAA7W0A3CAHIX50YCAN5GW62CABCM5CDCAAEGDXQCAXOT9ONCAZRRSP4CA6N339TCA71YP6FCAC14IHJCAU0J1HICA015OXACAQMB6E5CAK776Y7CANQRVCJCA9WJYAKCAA3UNLDCAE52OB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7" y="1643050"/>
            <a:ext cx="2428891" cy="2571768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Autofit/>
          </a:bodyPr>
          <a:lstStyle/>
          <a:p>
            <a:r>
              <a:rPr lang="ru-RU" sz="2800" dirty="0" smtClean="0"/>
              <a:t>Но часто не задумывается, к чему это может привести…</a:t>
            </a:r>
            <a:endParaRPr lang="ru-RU" sz="2800" dirty="0"/>
          </a:p>
        </p:txBody>
      </p:sp>
      <p:pic>
        <p:nvPicPr>
          <p:cNvPr id="1026" name="Picture 2" descr="C:\Users\Киска\Изображения\фото.вредн.привычки\5CARIL4XNCA9FLE8ZCA4N0QBSCAJ9UQJNCAHBOAHBCAPVYLLLCAP59MRKCAWU2YN4CARPD8T7CAWWYR0XCARCVCK7CA2ETC49CANCOIMCCATA7JXTCAC8V4XZCA5GUR33CARPRPEWCA7A13T5CAFML9T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1643050"/>
            <a:ext cx="1952635" cy="2571768"/>
          </a:xfrm>
          <a:prstGeom prst="rect">
            <a:avLst/>
          </a:prstGeom>
          <a:noFill/>
        </p:spPr>
      </p:pic>
      <p:pic>
        <p:nvPicPr>
          <p:cNvPr id="1027" name="Picture 3" descr="C:\Users\Киска\Изображения\фото.вредн.привычки\5CAH9HMV0CAY7JR6LCA3DDL2JCASH7W10CA238O1ACASTE6HICATBA2YZCACK02M7CAHYU4L4CAACBL8FCA9QYP3QCAKHGYARCA6D1TBOCA0TYD9RCAK71OBNCA119QMVCATUEM38CARJ87A0CAA712HK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1643050"/>
            <a:ext cx="2043118" cy="2500330"/>
          </a:xfrm>
          <a:prstGeom prst="rect">
            <a:avLst/>
          </a:prstGeom>
          <a:noFill/>
        </p:spPr>
      </p:pic>
      <p:pic>
        <p:nvPicPr>
          <p:cNvPr id="1028" name="Picture 4" descr="C:\Users\Киска\Изображения\фото.вредн.привычки\1CAPFM28PCAPOBO20CAB1ZQISCAKZPCXRCAWB0BUZCA7EQ02QCAIQH3A7CA5DW0JICAYCQ87UCAD8GSNRCAAYHZNRCA7GKA9XCA27V6ZKCAGDEJ6PCAMSX8Z2CAP3CGTWCA9Q5J2XCAOQ3D4SCA9MRFQF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596" y="4286256"/>
            <a:ext cx="2428892" cy="2428892"/>
          </a:xfrm>
          <a:prstGeom prst="rect">
            <a:avLst/>
          </a:prstGeom>
          <a:noFill/>
        </p:spPr>
      </p:pic>
      <p:pic>
        <p:nvPicPr>
          <p:cNvPr id="1029" name="Picture 5" descr="C:\Users\Киска\Изображения\фото.вредн.привычки\NCAVMG3QNCAT6G7THCA5SKA33CA5ZZE15CAQ8BNQCCAY96X6ECACFNXC6CARRSY5RCAH2XZMTCA6LN62ACAHVENV8CAUTBP7YCASRWQOJCALTNM35CAQT00ERCA8OMWX8CAPXNT9HCAEBK6XCCAYJQASM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00430" y="4286256"/>
            <a:ext cx="2071702" cy="2357454"/>
          </a:xfrm>
          <a:prstGeom prst="rect">
            <a:avLst/>
          </a:prstGeom>
          <a:noFill/>
        </p:spPr>
      </p:pic>
      <p:pic>
        <p:nvPicPr>
          <p:cNvPr id="1030" name="Picture 6" descr="C:\Users\Киска\Изображения\фото.вредн.привычки\BCA1Z0IOQCABXUO8GCARQSK4PCA6HRBIZCADJTPLLCA6396DVCAMBDQUUCA8OG41OCAZNMH9PCAC1SI3CCACOLLULCASOLO69CAAJGPBCCAAZA6SICAXWJDNXCAJ1T6B5CAV7QCBZCAHDRVNBCA2FRWPS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215074" y="4286256"/>
            <a:ext cx="2143140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Цени жизнь!</a:t>
            </a:r>
            <a:endParaRPr lang="ru-RU" dirty="0"/>
          </a:p>
        </p:txBody>
      </p:sp>
      <p:pic>
        <p:nvPicPr>
          <p:cNvPr id="6" name="Содержимое 5" descr="8CAE1XW40CA3ITAN2CAMCBFVECARNTZWNCAKGE1R1CAC5ZHP3CAFG0Y4FCAMKR7FPCAOY7C6ECAHU0M0HCAL6NZHRCAS52S1HCAI3J02ACAH2VNLMCAK95TW5CAM7CN19CALXW2QVCASJQNBICA5KUELN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1628228"/>
            <a:ext cx="4038600" cy="4469907"/>
          </a:xfrm>
        </p:spPr>
      </p:pic>
      <p:pic>
        <p:nvPicPr>
          <p:cNvPr id="9" name="Содержимое 8" descr="XCARS0TIFCA57FLSLCAG7YSWHCA5M95RQCAWT634QCADKVOTACA1VR1AWCA5TR01JCA7RDHD9CAG34XDCCAW2H10CCALBG815CAZU85MSCA9FOSLACAQL0F17CA6YQOERCA6QQDFICAKDZCEWCA63KF2M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200" y="1643050"/>
            <a:ext cx="4038600" cy="442915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Цени то, что тебя окружает!</a:t>
            </a:r>
            <a:endParaRPr lang="ru-RU" dirty="0"/>
          </a:p>
        </p:txBody>
      </p:sp>
      <p:pic>
        <p:nvPicPr>
          <p:cNvPr id="3074" name="Picture 2" descr="C:\Users\Public\Pictures\Sample Pictures\Autumn Leav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Человек рождается и учится жить в этом мире…</a:t>
            </a:r>
            <a:endParaRPr lang="ru-RU" dirty="0"/>
          </a:p>
        </p:txBody>
      </p:sp>
      <p:pic>
        <p:nvPicPr>
          <p:cNvPr id="6" name="Содержимое 5" descr="i[7]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4546" y="1714488"/>
            <a:ext cx="4929222" cy="478634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 будь счастлив!!!</a:t>
            </a:r>
            <a:endParaRPr lang="ru-RU" dirty="0"/>
          </a:p>
        </p:txBody>
      </p:sp>
      <p:pic>
        <p:nvPicPr>
          <p:cNvPr id="2050" name="Picture 2" descr="C:\Users\Public\Pictures\Фото 003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Вот так…</a:t>
            </a:r>
            <a:endParaRPr lang="ru-RU" dirty="0"/>
          </a:p>
        </p:txBody>
      </p:sp>
      <p:pic>
        <p:nvPicPr>
          <p:cNvPr id="4" name="Содержимое 3" descr="5CAH20ZFMCA3O8SFBCASZDW51CAMCOF9UCAP0V3MPCA2XLVZSCAI3JRPGCA7YTU0UCAME2ONJCA4VQ517CA1KS0N9CANJ60JHCA5O737CCAF3B9DJCA7QKBCWCAN8GGJUCA99L5QECA30OUTMCAV9OOM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28" y="1600200"/>
            <a:ext cx="6286544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Так…</a:t>
            </a:r>
            <a:endParaRPr lang="ru-RU" dirty="0"/>
          </a:p>
        </p:txBody>
      </p:sp>
      <p:pic>
        <p:nvPicPr>
          <p:cNvPr id="6" name="Содержимое 5" descr="KCA78VRA3CA5TLWLBCAJT7FGTCAKO4A9BCAY128VICA8N1RDACA1QO24SCANY83E4CAZ70GMICAR20SRYCAY1C9B3CAG9EZ20CATNM04NCAC46409CADV317TCAQ1QYOHCAYBFLAZCA13M5GUCA2IB9EB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1714488"/>
            <a:ext cx="6786610" cy="450059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…или так…</a:t>
            </a:r>
            <a:endParaRPr lang="ru-RU" dirty="0"/>
          </a:p>
        </p:txBody>
      </p:sp>
      <p:pic>
        <p:nvPicPr>
          <p:cNvPr id="4" name="Содержимое 3" descr="ZCAIVQBQ9CADZEJ5KCA8WO02TCA734PR9CAPUQYOVCA3C5ALNCA61NC0VCAEC9OUMCA5XZZ60CAD25W48CAGBX8ZYCAP1L2O6CAAJLE24CA8O5TFLCA46C6DACAUC9HY3CAARPSZECAIXS0IDCAP52HT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1643050"/>
            <a:ext cx="6500858" cy="44291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 даже так…</a:t>
            </a:r>
            <a:endParaRPr lang="ru-RU" dirty="0"/>
          </a:p>
        </p:txBody>
      </p:sp>
      <p:pic>
        <p:nvPicPr>
          <p:cNvPr id="4" name="Содержимое 3" descr="BCAS4SAQ0CA3DZKZ1CAAQAVOTCANAKZKGCAZV862MCA8R3JSECAJ4945WCART2LBICA0KUMJVCA22287RCAKTSJGSCAKPQ32UCA9JJNR0CAHQ776CCASAV35GCAWICHZ4CAJH2ZHSCAASTIKTCAF30C8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1785926"/>
            <a:ext cx="6786610" cy="428628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Почему это происходит с человеком?...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…он хочет испытать себя во многом…</a:t>
            </a:r>
            <a:endParaRPr lang="ru-RU" dirty="0"/>
          </a:p>
        </p:txBody>
      </p:sp>
      <p:pic>
        <p:nvPicPr>
          <p:cNvPr id="4" name="Содержимое 3" descr="4CAXKQE8WCAR4ZN2FCAPUV2FSCAHLNROQCAJK3SCFCA90GQQECAHANHMGCAI9DA5LCALD95Q0CA7ZAYL3CABOVS7RCAKUQUHVCA842FEXCAC8X60GCAXW52KPCA831M3FCA3DGU8QCAJ5833LCA0LT63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166" y="1785926"/>
            <a:ext cx="5786478" cy="414340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40114"/>
          </a:xfrm>
        </p:spPr>
        <p:txBody>
          <a:bodyPr>
            <a:normAutofit/>
          </a:bodyPr>
          <a:lstStyle/>
          <a:p>
            <a:r>
              <a:rPr lang="ru-RU" dirty="0" smtClean="0"/>
              <a:t>И сталкивается с факторами, губительными для его здоровья!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127</Words>
  <PresentationFormat>Экран (4:3)</PresentationFormat>
  <Paragraphs>19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О человеке в обществе и окружающей среде</vt:lpstr>
      <vt:lpstr>Человек рождается и учится жить в этом мире…</vt:lpstr>
      <vt:lpstr>Вот так…</vt:lpstr>
      <vt:lpstr>Так…</vt:lpstr>
      <vt:lpstr>…или так…</vt:lpstr>
      <vt:lpstr>И даже так…</vt:lpstr>
      <vt:lpstr>Почему это происходит с человеком?...</vt:lpstr>
      <vt:lpstr>…он хочет испытать себя во многом…</vt:lpstr>
      <vt:lpstr>И сталкивается с факторами, губительными для его здоровья!</vt:lpstr>
      <vt:lpstr>С окружающей средой, им же самим загрязненной!</vt:lpstr>
      <vt:lpstr>Приобретает вредные привычки!..</vt:lpstr>
      <vt:lpstr>Слайд 12</vt:lpstr>
      <vt:lpstr>И «привычки», не совместимые с жизнью!..</vt:lpstr>
      <vt:lpstr>Человек хочет быть не таким, как все..</vt:lpstr>
      <vt:lpstr>Слайд 15</vt:lpstr>
      <vt:lpstr>Слайд 16</vt:lpstr>
      <vt:lpstr>Но часто не задумывается, к чему это может привести…</vt:lpstr>
      <vt:lpstr>Цени жизнь!</vt:lpstr>
      <vt:lpstr>Цени то, что тебя окружает!</vt:lpstr>
      <vt:lpstr>И будь счастлив!!!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человеке в обществе и окружающей среде</dc:title>
  <dc:creator>Киска</dc:creator>
  <cp:lastModifiedBy>Киска</cp:lastModifiedBy>
  <cp:revision>11</cp:revision>
  <dcterms:created xsi:type="dcterms:W3CDTF">2011-01-27T20:44:51Z</dcterms:created>
  <dcterms:modified xsi:type="dcterms:W3CDTF">2011-01-28T12:18:53Z</dcterms:modified>
</cp:coreProperties>
</file>