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1D6CA-5A7E-4382-92EB-C274B30771C1}" type="datetimeFigureOut">
              <a:rPr lang="ru-RU" smtClean="0"/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94875-F73F-495F-8F96-84A97B865D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Изображения для слайдов</a:t>
            </a:r>
            <a:r>
              <a:rPr lang="ru-RU" baseline="0" dirty="0" smtClean="0"/>
              <a:t> взяты по адресу: </a:t>
            </a:r>
            <a:r>
              <a:rPr lang="en-US" baseline="0" smtClean="0"/>
              <a:t>http://imaqes.yandex.ru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94875-F73F-495F-8F96-84A97B865DFC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Место и роль человека в природе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714356"/>
            <a:ext cx="8229600" cy="335758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Теперь, когда мы уже научились летать по воздуху, как птицы, плавать под водой, как рыбы, нам не хватает только одного…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143380"/>
            <a:ext cx="8215370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4558080"/>
            <a:ext cx="62151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  <a:ea typeface="+mj-ea"/>
                <a:cs typeface="+mj-cs"/>
              </a:rPr>
              <a:t>Научиться жить на земле, как люди!</a:t>
            </a:r>
          </a:p>
          <a:p>
            <a:r>
              <a:rPr lang="ru-RU" sz="2000" b="1" cap="all" dirty="0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  <a:ea typeface="+mj-ea"/>
                <a:cs typeface="+mj-cs"/>
              </a:rPr>
              <a:t/>
            </a:r>
            <a:br>
              <a:rPr lang="ru-RU" sz="2000" b="1" cap="all" dirty="0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  <a:ea typeface="+mj-ea"/>
                <a:cs typeface="+mj-cs"/>
              </a:rPr>
            </a:br>
            <a:r>
              <a:rPr lang="ru-RU" sz="2000" b="1" cap="all" dirty="0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  <a:ea typeface="+mj-ea"/>
                <a:cs typeface="+mj-cs"/>
              </a:rPr>
              <a:t>                                                    Бернард Шоу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[6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714488"/>
            <a:ext cx="7429551" cy="435771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Наш мир прекрасен</a:t>
            </a:r>
            <a:endParaRPr lang="ru-RU" dirty="0"/>
          </a:p>
        </p:txBody>
      </p:sp>
      <p:pic>
        <p:nvPicPr>
          <p:cNvPr id="4" name="Содержимое 3" descr="i[2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8768" y="1600200"/>
            <a:ext cx="6726464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Наш мир нежен и трогателен</a:t>
            </a:r>
            <a:endParaRPr lang="ru-RU" dirty="0"/>
          </a:p>
        </p:txBody>
      </p:sp>
      <p:pic>
        <p:nvPicPr>
          <p:cNvPr id="4" name="Содержимое 3" descr="MCAZ9814BCATZ5UUVCACFV7G8CAOOIUGVCARFRS2ZCAZ58TDTCASU8GQCCAAUIN4PCA6ASWVPCA38M9DWCA1TYUZJCA3FS9JGCAOGWSDECAJNDFMACAV8OHFLCANF0XRCCAQ29N1YCAJHV3O3CA5OQDS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8176" y="1600200"/>
            <a:ext cx="6307647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Наш мир чист</a:t>
            </a:r>
            <a:endParaRPr lang="ru-RU" dirty="0"/>
          </a:p>
        </p:txBody>
      </p:sp>
      <p:pic>
        <p:nvPicPr>
          <p:cNvPr id="4" name="Содержимое 3" descr="i[6]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3000396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Был…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6993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357299"/>
            <a:ext cx="4040188" cy="78581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</a:t>
            </a:r>
            <a:r>
              <a:rPr lang="ru-RU" sz="3900" dirty="0" smtClean="0"/>
              <a:t>Был..                </a:t>
            </a:r>
            <a:endParaRPr lang="ru-RU" sz="39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45025" y="1285861"/>
            <a:ext cx="4041775" cy="857256"/>
          </a:xfrm>
        </p:spPr>
        <p:txBody>
          <a:bodyPr>
            <a:normAutofit fontScale="40000" lnSpcReduction="20000"/>
          </a:bodyPr>
          <a:lstStyle/>
          <a:p>
            <a:endParaRPr lang="ru-RU" sz="4000" dirty="0" smtClean="0"/>
          </a:p>
          <a:p>
            <a:r>
              <a:rPr lang="ru-RU" sz="8400" dirty="0" smtClean="0"/>
              <a:t>        и  </a:t>
            </a:r>
            <a:r>
              <a:rPr lang="ru-RU" sz="9000" dirty="0" smtClean="0"/>
              <a:t>стал..  </a:t>
            </a:r>
          </a:p>
          <a:p>
            <a:endParaRPr lang="ru-RU" dirty="0"/>
          </a:p>
        </p:txBody>
      </p:sp>
      <p:pic>
        <p:nvPicPr>
          <p:cNvPr id="6" name="Содержимое 5" descr="i[11]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00100" y="2428868"/>
            <a:ext cx="3357586" cy="3357586"/>
          </a:xfrm>
        </p:spPr>
      </p:pic>
      <p:pic>
        <p:nvPicPr>
          <p:cNvPr id="7" name="Содержимое 6" descr="BCANHSFA0CADP83SUCAU5VUSTCA816CN1CAWUEE92CAQBLFXDCAE9GK28CASX85C8CATNKJYTCAEPHHSDCALFBEK2CAG5TASHCA1LUYEXCA9BD33ECAWNPAHQCA1018DWCA3VHSRYCAUZXCUJCAKNPHIH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2428868"/>
            <a:ext cx="3429024" cy="335758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Содержимое 4" descr="i[3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2494" y="1600200"/>
            <a:ext cx="4939012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9929" y="1600200"/>
            <a:ext cx="7184141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/>
              <a:t>Кто в ответе за планету?..</a:t>
            </a:r>
            <a:endParaRPr lang="ru-RU" dirty="0"/>
          </a:p>
        </p:txBody>
      </p:sp>
      <p:pic>
        <p:nvPicPr>
          <p:cNvPr id="4" name="Содержимое 3" descr="i[4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7737" y="1600200"/>
            <a:ext cx="4708525" cy="47085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</TotalTime>
  <Words>78</Words>
  <PresentationFormat>Экран (4:3)</PresentationFormat>
  <Paragraphs>15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Место и роль человека в природе</vt:lpstr>
      <vt:lpstr>Наш мир прекрасен</vt:lpstr>
      <vt:lpstr>Наш мир нежен и трогателен</vt:lpstr>
      <vt:lpstr>Наш мир чист</vt:lpstr>
      <vt:lpstr>Был…</vt:lpstr>
      <vt:lpstr>Слайд 6</vt:lpstr>
      <vt:lpstr>Слайд 7</vt:lpstr>
      <vt:lpstr>Слайд 8</vt:lpstr>
      <vt:lpstr>Кто в ответе за планету?..</vt:lpstr>
      <vt:lpstr>Теперь, когда мы уже научились летать по воздуху, как птицы, плавать под водой, как рыбы, нам не хватает только одного…  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 и роль человека в природе</dc:title>
  <dc:creator>Киска</dc:creator>
  <cp:lastModifiedBy>Киска</cp:lastModifiedBy>
  <cp:revision>8</cp:revision>
  <dcterms:created xsi:type="dcterms:W3CDTF">2011-01-27T19:45:36Z</dcterms:created>
  <dcterms:modified xsi:type="dcterms:W3CDTF">2011-01-28T12:17:59Z</dcterms:modified>
</cp:coreProperties>
</file>