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98D3-ACDB-4295-BDAC-86292BD4AC28}" type="datetimeFigureOut">
              <a:rPr lang="ru-RU" smtClean="0"/>
              <a:t>17.01.2010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D3E4-1C4E-4B81-9B70-C28F89EC610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98D3-ACDB-4295-BDAC-86292BD4AC28}" type="datetimeFigureOut">
              <a:rPr lang="ru-RU" smtClean="0"/>
              <a:t>17.01.2010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D3E4-1C4E-4B81-9B70-C28F89EC610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98D3-ACDB-4295-BDAC-86292BD4AC28}" type="datetimeFigureOut">
              <a:rPr lang="ru-RU" smtClean="0"/>
              <a:t>17.01.2010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D3E4-1C4E-4B81-9B70-C28F89EC610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98D3-ACDB-4295-BDAC-86292BD4AC28}" type="datetimeFigureOut">
              <a:rPr lang="ru-RU" smtClean="0"/>
              <a:t>17.01.2010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D3E4-1C4E-4B81-9B70-C28F89EC610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98D3-ACDB-4295-BDAC-86292BD4AC28}" type="datetimeFigureOut">
              <a:rPr lang="ru-RU" smtClean="0"/>
              <a:t>17.01.2010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CECD3E4-1C4E-4B81-9B70-C28F89EC6109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98D3-ACDB-4295-BDAC-86292BD4AC28}" type="datetimeFigureOut">
              <a:rPr lang="ru-RU" smtClean="0"/>
              <a:t>17.01.2010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D3E4-1C4E-4B81-9B70-C28F89EC610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98D3-ACDB-4295-BDAC-86292BD4AC28}" type="datetimeFigureOut">
              <a:rPr lang="ru-RU" smtClean="0"/>
              <a:t>17.01.2010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D3E4-1C4E-4B81-9B70-C28F89EC610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98D3-ACDB-4295-BDAC-86292BD4AC28}" type="datetimeFigureOut">
              <a:rPr lang="ru-RU" smtClean="0"/>
              <a:t>17.01.2010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D3E4-1C4E-4B81-9B70-C28F89EC610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98D3-ACDB-4295-BDAC-86292BD4AC28}" type="datetimeFigureOut">
              <a:rPr lang="ru-RU" smtClean="0"/>
              <a:t>17.01.2010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D3E4-1C4E-4B81-9B70-C28F89EC610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98D3-ACDB-4295-BDAC-86292BD4AC28}" type="datetimeFigureOut">
              <a:rPr lang="ru-RU" smtClean="0"/>
              <a:t>17.01.2010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D3E4-1C4E-4B81-9B70-C28F89EC610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98D3-ACDB-4295-BDAC-86292BD4AC28}" type="datetimeFigureOut">
              <a:rPr lang="ru-RU" smtClean="0"/>
              <a:t>17.01.2010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CD3E4-1C4E-4B81-9B70-C28F89EC610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59A98D3-ACDB-4295-BDAC-86292BD4AC28}" type="datetimeFigureOut">
              <a:rPr lang="ru-RU" smtClean="0"/>
              <a:t>17.01.2010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CECD3E4-1C4E-4B81-9B70-C28F89EC6109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heel spokes="1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52;&#1086;&#1080;%20&#1076;&#1086;&#1082;&#1091;&#1084;&#1077;&#1085;&#1090;&#1099;\&#1055;&#1077;&#1089;&#1085;&#1080;\&#1044;&#1077;&#1090;&#1089;&#1082;&#1080;&#1077;%20&#1087;&#1077;&#1089;&#1085;&#1080;\&#1042;%20&#1084;&#1080;&#1088;&#1077;%20&#1084;&#1085;&#1086;&#1075;&#1086;%20&#1089;&#1082;&#1072;&#1079;&#1086;&#1082;.WAV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414458"/>
          </a:xfrm>
        </p:spPr>
        <p:txBody>
          <a:bodyPr>
            <a:noAutofit/>
          </a:bodyPr>
          <a:lstStyle/>
          <a:p>
            <a:pPr algn="l"/>
            <a:r>
              <a:rPr lang="ru-RU" sz="9600" dirty="0" smtClean="0">
                <a:solidFill>
                  <a:srgbClr val="FF0000"/>
                </a:solidFill>
              </a:rPr>
              <a:t>5  КЛАСС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0364" y="3000372"/>
            <a:ext cx="5929354" cy="2857520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/>
              <a:t>На  уроках  литературы вы   познакомитесь …</a:t>
            </a:r>
            <a:endParaRPr lang="ru-RU" sz="4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71942"/>
            <a:ext cx="3381356" cy="253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В мире много сказок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72528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6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со  сказками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929066"/>
            <a:ext cx="2244833" cy="262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3571876"/>
            <a:ext cx="2152662" cy="297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714488"/>
            <a:ext cx="3401134" cy="221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1688490"/>
            <a:ext cx="3476623" cy="221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4227250"/>
            <a:ext cx="2547942" cy="26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7224" y="785794"/>
            <a:ext cx="7215238" cy="5143536"/>
          </a:xfrm>
        </p:spPr>
        <p:txBody>
          <a:bodyPr>
            <a:normAutofit/>
          </a:bodyPr>
          <a:lstStyle/>
          <a:p>
            <a:r>
              <a:rPr lang="ru-RU" sz="7200" dirty="0" smtClean="0"/>
              <a:t>Вас   ждут  удивительные  знакомства  и  приключения!</a:t>
            </a:r>
          </a:p>
          <a:p>
            <a:endParaRPr lang="ru-RU" sz="7200" dirty="0"/>
          </a:p>
        </p:txBody>
      </p:sp>
    </p:spTree>
  </p:cSld>
  <p:clrMapOvr>
    <a:masterClrMapping/>
  </p:clrMapOvr>
  <p:transition spd="slow" advClick="0" advTm="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000240"/>
            <a:ext cx="2382728" cy="259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358246" cy="917598"/>
          </a:xfrm>
        </p:spPr>
        <p:txBody>
          <a:bodyPr>
            <a:noAutofit/>
          </a:bodyPr>
          <a:lstStyle/>
          <a:p>
            <a:r>
              <a:rPr lang="ru-RU" sz="4100" dirty="0" smtClean="0">
                <a:solidFill>
                  <a:schemeClr val="tx1"/>
                </a:solidFill>
              </a:rPr>
              <a:t>Русские   народные  сказки</a:t>
            </a:r>
            <a:endParaRPr lang="ru-RU" sz="410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82706"/>
            <a:ext cx="3167058" cy="237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357298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2518" y="4540740"/>
            <a:ext cx="3401482" cy="231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6" y="2571744"/>
            <a:ext cx="2524126" cy="252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Волшебные сказки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428868"/>
            <a:ext cx="2178839" cy="300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2500306"/>
            <a:ext cx="2147891" cy="297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285860"/>
            <a:ext cx="2334582" cy="307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4615220"/>
            <a:ext cx="2786062" cy="224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3500438"/>
            <a:ext cx="2497101" cy="300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4000504"/>
            <a:ext cx="3625380" cy="261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Сказки  о  животных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8596" y="1214422"/>
            <a:ext cx="2416761" cy="304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214422"/>
            <a:ext cx="3500462" cy="262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Бытовые  сказки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3706262" cy="273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428736"/>
            <a:ext cx="3684190" cy="2782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4290" y="3857628"/>
            <a:ext cx="3869578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3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Авторская  сказка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2807545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3429000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Х.К. Андерсен</a:t>
            </a:r>
          </a:p>
          <a:p>
            <a:r>
              <a:rPr lang="ru-RU" dirty="0" smtClean="0"/>
              <a:t>          «Снежная  королева»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2357430"/>
            <a:ext cx="2817159" cy="194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00364" y="4357694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В.А. Жуковский</a:t>
            </a:r>
          </a:p>
          <a:p>
            <a:r>
              <a:rPr lang="ru-RU" dirty="0" smtClean="0"/>
              <a:t>           «Спящая  царевна»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9810" y="3357562"/>
            <a:ext cx="3024190" cy="2268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143636" y="5643578"/>
            <a:ext cx="3000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А.С. Пушкин</a:t>
            </a:r>
          </a:p>
          <a:p>
            <a:r>
              <a:rPr lang="ru-RU" dirty="0" smtClean="0"/>
              <a:t>  «Сказка о мертвой царевне</a:t>
            </a:r>
          </a:p>
          <a:p>
            <a:r>
              <a:rPr lang="ru-RU" dirty="0" smtClean="0"/>
              <a:t>   и о семи богатырях</a:t>
            </a:r>
            <a:endParaRPr lang="ru-RU" dirty="0"/>
          </a:p>
        </p:txBody>
      </p:sp>
    </p:spTree>
  </p:cSld>
  <p:clrMapOvr>
    <a:masterClrMapping/>
  </p:clrMapOvr>
  <p:transition spd="slow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85728"/>
            <a:ext cx="7400948" cy="3225800"/>
          </a:xfrm>
        </p:spPr>
        <p:txBody>
          <a:bodyPr>
            <a:normAutofit fontScale="90000"/>
          </a:bodyPr>
          <a:lstStyle/>
          <a:p>
            <a:pPr algn="l"/>
            <a:r>
              <a:rPr lang="ru-RU" sz="7200" dirty="0" smtClean="0">
                <a:solidFill>
                  <a:schemeClr val="tx1"/>
                </a:solidFill>
              </a:rPr>
              <a:t>Сказка   </a:t>
            </a:r>
            <a:br>
              <a:rPr lang="ru-RU" sz="7200" dirty="0" smtClean="0">
                <a:solidFill>
                  <a:schemeClr val="tx1"/>
                </a:solidFill>
              </a:rPr>
            </a:br>
            <a:r>
              <a:rPr lang="ru-RU" sz="7200" dirty="0" smtClean="0">
                <a:solidFill>
                  <a:schemeClr val="tx1"/>
                </a:solidFill>
              </a:rPr>
              <a:t>ждет   </a:t>
            </a:r>
            <a:br>
              <a:rPr lang="ru-RU" sz="7200" dirty="0" smtClean="0">
                <a:solidFill>
                  <a:schemeClr val="tx1"/>
                </a:solidFill>
              </a:rPr>
            </a:br>
            <a:r>
              <a:rPr lang="ru-RU" sz="7200" dirty="0" smtClean="0">
                <a:solidFill>
                  <a:schemeClr val="tx1"/>
                </a:solidFill>
              </a:rPr>
              <a:t>вас!</a:t>
            </a:r>
            <a:endParaRPr lang="ru-RU" sz="72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00504"/>
            <a:ext cx="8229600" cy="23088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643050"/>
            <a:ext cx="36576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1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100</TotalTime>
  <Words>60</Words>
  <Application>Microsoft Office PowerPoint</Application>
  <PresentationFormat>Экран (4:3)</PresentationFormat>
  <Paragraphs>17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Апекс</vt:lpstr>
      <vt:lpstr>5  КЛАСС</vt:lpstr>
      <vt:lpstr>со  сказками</vt:lpstr>
      <vt:lpstr>Слайд 3</vt:lpstr>
      <vt:lpstr>Русские   народные  сказки</vt:lpstr>
      <vt:lpstr>Волшебные сказки</vt:lpstr>
      <vt:lpstr>Сказки  о  животных</vt:lpstr>
      <vt:lpstr>Бытовые  сказки</vt:lpstr>
      <vt:lpstr>Авторская  сказка</vt:lpstr>
      <vt:lpstr>Сказка    ждет    вас!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 КЛАСС</dc:title>
  <dc:creator>Пользователь</dc:creator>
  <cp:lastModifiedBy>Пользователь</cp:lastModifiedBy>
  <cp:revision>1</cp:revision>
  <dcterms:created xsi:type="dcterms:W3CDTF">2010-01-17T17:45:14Z</dcterms:created>
  <dcterms:modified xsi:type="dcterms:W3CDTF">2010-01-17T19:25:40Z</dcterms:modified>
</cp:coreProperties>
</file>