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9" r:id="rId3"/>
    <p:sldId id="258" r:id="rId4"/>
    <p:sldId id="265" r:id="rId5"/>
    <p:sldId id="260" r:id="rId6"/>
    <p:sldId id="266" r:id="rId7"/>
    <p:sldId id="262" r:id="rId8"/>
    <p:sldId id="263" r:id="rId9"/>
    <p:sldId id="264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DD9CE"/>
    <a:srgbClr val="FFDC6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02.05.2011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ovetika.ru/deti/neznaika.htm" TargetMode="External"/><Relationship Id="rId3" Type="http://schemas.openxmlformats.org/officeDocument/2006/relationships/hyperlink" Target="http://feb-web.ru/feb/esenin/chronics/el1/el1-551-.htm" TargetMode="External"/><Relationship Id="rId7" Type="http://schemas.openxmlformats.org/officeDocument/2006/relationships/hyperlink" Target="http://skazka.ucoz.ru/blog/2009-06-11-281" TargetMode="External"/><Relationship Id="rId2" Type="http://schemas.openxmlformats.org/officeDocument/2006/relationships/hyperlink" Target="http://kilat.ru/prazdniki/noviy-god/novyj-god-50.gi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tatic.diary.ru/userdir/7/1/9/5/719588/32398561.jpg" TargetMode="External"/><Relationship Id="rId5" Type="http://schemas.openxmlformats.org/officeDocument/2006/relationships/hyperlink" Target="http://blogs.privet.ru/user/MaYa-Ma/tags/34246" TargetMode="External"/><Relationship Id="rId4" Type="http://schemas.openxmlformats.org/officeDocument/2006/relationships/hyperlink" Target="http://im7-tub.yandex.net/i?id=207967020-0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916832"/>
            <a:ext cx="7992888" cy="138499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800" b="1" i="1" dirty="0" smtClean="0"/>
              <a:t>ПОЭЗИЯ </a:t>
            </a:r>
          </a:p>
          <a:p>
            <a:pPr algn="ctr"/>
            <a:endParaRPr lang="ru-RU" sz="2800" b="1" i="1" dirty="0" smtClean="0"/>
          </a:p>
          <a:p>
            <a:pPr algn="ctr"/>
            <a:r>
              <a:rPr lang="ru-RU" sz="2800" b="1" i="1" dirty="0" smtClean="0"/>
              <a:t>КАК ОСОБОЕ ПЕРЕЖИВАНИЕ МИРА»</a:t>
            </a:r>
            <a:endParaRPr lang="ru-RU" sz="2800" b="1" i="1" dirty="0"/>
          </a:p>
        </p:txBody>
      </p:sp>
      <p:pic>
        <p:nvPicPr>
          <p:cNvPr id="2049" name="Picture 1" descr="C:\Users\М.Видео\Марина\POWERPNT\CLIPART\PUB60COR\i[1]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05064"/>
            <a:ext cx="1800200" cy="1920213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15816" y="1484784"/>
            <a:ext cx="3018286" cy="2098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645024"/>
            <a:ext cx="2088232" cy="162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251520" y="4005064"/>
            <a:ext cx="27363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зимняя вьюга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51520" y="1916832"/>
            <a:ext cx="2664296" cy="914400"/>
          </a:xfrm>
          <a:prstGeom prst="roundRect">
            <a:avLst>
              <a:gd name="adj" fmla="val 202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метелица во дворе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156176" y="1916832"/>
            <a:ext cx="273630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зима в лесу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012160" y="3933056"/>
            <a:ext cx="280831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rgbClr val="FFFFFF"/>
                </a:solidFill>
              </a:rPr>
              <a:t>воробышки у окна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03848" y="5445224"/>
            <a:ext cx="288032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sz="2000" dirty="0" smtClean="0">
                <a:solidFill>
                  <a:srgbClr val="FFFFFF"/>
                </a:solidFill>
              </a:rPr>
              <a:t>сон воробышков</a:t>
            </a:r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66768" y="260648"/>
            <a:ext cx="661046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i="1" cap="none" spc="0" dirty="0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С ТЕКСТОМ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3105835"/>
            <a:ext cx="439248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 дело –</a:t>
            </a:r>
          </a:p>
          <a:p>
            <a:pPr algn="ctr"/>
            <a:r>
              <a:rPr lang="ru-RU" sz="36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мастером будешь.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2377826" cy="2301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758658">
            <a:off x="4700568" y="903496"/>
            <a:ext cx="3782892" cy="4883370"/>
          </a:xfrm>
          <a:prstGeom prst="rect">
            <a:avLst/>
          </a:prstGeom>
          <a:noFill/>
          <a:ln w="28575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РЕСУРСЫ: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hlinkClick r:id="rId2"/>
              </a:rPr>
              <a:t>http://kilat.ru/prazdniki/noviy-god/novyj-god-50.gif</a:t>
            </a:r>
            <a:endParaRPr lang="ru-RU" dirty="0" smtClean="0"/>
          </a:p>
          <a:p>
            <a:r>
              <a:rPr lang="en-US" dirty="0" smtClean="0">
                <a:hlinkClick r:id="rId3"/>
              </a:rPr>
              <a:t>http://feb-web.ru/feb/esenin/chronics/el1/el1-551-.htm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http://im7-tub.yandex.net/i?id=207967020-01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http://blogs.privet.ru/user/MaYa-Ma/tags/34246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http://static.diary.ru/userdir/7/1/9/5/719588/32398561.jpg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http://skazka.ucoz.ru/blog/2009-06-11-281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http://www.sovetika.ru/deti/neznaika.htm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Users\М.Видео\Марина\POWERPNT\CLIPART\PUB60COR\камин 2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260648"/>
            <a:ext cx="5256584" cy="3168352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3068960"/>
            <a:ext cx="8534400" cy="1440160"/>
          </a:xfrm>
        </p:spPr>
        <p:txBody>
          <a:bodyPr/>
          <a:lstStyle/>
          <a:p>
            <a:pPr lvl="0"/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Люби дело – мастером будешь</a:t>
            </a:r>
            <a:r>
              <a:rPr lang="ru-RU" sz="3600" i="1" dirty="0" smtClean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4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МАСТЕР - </a:t>
            </a:r>
            <a:endParaRPr lang="ru-RU" sz="3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59340"/>
            <a:ext cx="7200800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◆ квалифицированный работник, занимающийся каким-либо ремеслом </a:t>
            </a:r>
          </a:p>
          <a:p>
            <a:endParaRPr lang="ru-RU" sz="2000" dirty="0" smtClean="0"/>
          </a:p>
          <a:p>
            <a:r>
              <a:rPr lang="ru-RU" sz="2000" dirty="0" smtClean="0"/>
              <a:t>◆специалист, достигший высокого умения, мастерства, искусства в какой-либо области </a:t>
            </a:r>
          </a:p>
          <a:p>
            <a:endParaRPr lang="ru-RU" sz="2000" dirty="0" smtClean="0"/>
          </a:p>
          <a:p>
            <a:r>
              <a:rPr lang="ru-RU" sz="2000" dirty="0" smtClean="0"/>
              <a:t>◆ловкий, искусный в каком-либо деле человек </a:t>
            </a:r>
          </a:p>
          <a:p>
            <a:endParaRPr lang="ru-RU" sz="2000" dirty="0" smtClean="0"/>
          </a:p>
          <a:p>
            <a:r>
              <a:rPr lang="ru-RU" sz="2000" dirty="0" smtClean="0"/>
              <a:t>◆ звание, присваиваемое за выдающиеся достижения в области спорта </a:t>
            </a:r>
          </a:p>
          <a:p>
            <a:endParaRPr lang="ru-RU" dirty="0" smtClean="0"/>
          </a:p>
        </p:txBody>
      </p:sp>
      <p:pic>
        <p:nvPicPr>
          <p:cNvPr id="5" name="Picture 3" descr="C:\Users\М.Видео\Марина\POWERPNT\CLIPART\PUB60COR\9Z5NCAMIK0R3CAWLTQY0CA997N0ZCAM2L8QVCAMCO7C0CAGJGCUMCACOKFUXCAMSQT87CAA9SB2JCAHFFHAECA8H4QGRCAD2PZ7BCAQPVJ3MCA4O39FOCAXV4UOQCAE0EQNHCAUMZTD1CA1DPB2CCAEWAOK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4725144"/>
            <a:ext cx="1368152" cy="148712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DC6D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C:\Users\М.Видео\Марина\POWERPNT\CLIPART\PUB60COR\neznayka[1]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3573016"/>
            <a:ext cx="1656184" cy="2941907"/>
          </a:xfrm>
          <a:prstGeom prst="rect">
            <a:avLst/>
          </a:prstGeom>
          <a:noFill/>
        </p:spPr>
      </p:pic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0" y="992656"/>
            <a:ext cx="622818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Из Солнечного города наш коротышка,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Озорной и веселый этот мальчишка.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и поэт, и художник, и музыкант,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 всякому  делу  – особый «талант».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любой вопрос он знает ответ,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Вот только правильный он или нет?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теперь вот,  отгадай-ка,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Как зовут его? </a:t>
            </a:r>
            <a:endParaRPr kumimoji="0" lang="ru-RU" sz="2400" b="1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М.Видео\Pictures\main_bi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6136" y="1916832"/>
            <a:ext cx="3024336" cy="2423501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28600"/>
            <a:ext cx="6424392" cy="758952"/>
          </a:xfrm>
        </p:spPr>
        <p:txBody>
          <a:bodyPr/>
          <a:lstStyle/>
          <a:p>
            <a:r>
              <a:rPr lang="ru-RU" dirty="0" smtClean="0"/>
              <a:t>Николай Николаевич Носов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068960"/>
            <a:ext cx="56886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«</a:t>
            </a:r>
            <a:r>
              <a:rPr lang="ru-RU" sz="2000" dirty="0" smtClean="0"/>
              <a:t>Приключения Незнайки и его друзей»</a:t>
            </a:r>
            <a:endParaRPr lang="ru-RU" dirty="0"/>
          </a:p>
        </p:txBody>
      </p:sp>
      <p:pic>
        <p:nvPicPr>
          <p:cNvPr id="2151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944216" cy="2329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7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916832"/>
            <a:ext cx="3312368" cy="383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8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35696" y="4149080"/>
            <a:ext cx="3651300" cy="246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Text Box 2"/>
          <p:cNvSpPr txBox="1">
            <a:spLocks noChangeArrowheads="1"/>
          </p:cNvSpPr>
          <p:nvPr/>
        </p:nvSpPr>
        <p:spPr bwMode="auto">
          <a:xfrm>
            <a:off x="1112838" y="1431925"/>
            <a:ext cx="730408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 sz="2000">
              <a:latin typeface="Arial" pitchFamily="34" charset="0"/>
            </a:endParaRPr>
          </a:p>
          <a:p>
            <a:pPr>
              <a:spcBef>
                <a:spcPct val="50000"/>
              </a:spcBef>
            </a:pPr>
            <a:r>
              <a:rPr lang="ru-RU" sz="2000" i="1">
                <a:solidFill>
                  <a:srgbClr val="A50021"/>
                </a:solidFill>
                <a:latin typeface="Arial" pitchFamily="34" charset="0"/>
              </a:rPr>
              <a:t>                                                                                        </a:t>
            </a:r>
            <a:endParaRPr lang="ru-RU" sz="2000">
              <a:solidFill>
                <a:srgbClr val="0000FF"/>
              </a:solidFill>
              <a:latin typeface="Arial" pitchFamily="34" charset="0"/>
            </a:endParaRPr>
          </a:p>
        </p:txBody>
      </p:sp>
      <p:pic>
        <p:nvPicPr>
          <p:cNvPr id="210947" name="Picture 3" descr="РАМКИ (19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6788" y="1628800"/>
            <a:ext cx="3798887" cy="475252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627784" y="2708920"/>
            <a:ext cx="2808312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зима</a:t>
            </a:r>
          </a:p>
          <a:p>
            <a:pPr lvl="0"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замела</a:t>
            </a:r>
          </a:p>
          <a:p>
            <a:pPr lvl="0"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дорожки </a:t>
            </a:r>
          </a:p>
          <a:p>
            <a:pPr lvl="0" algn="ctr"/>
            <a:r>
              <a:rPr lang="ru-RU" sz="32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окошки</a:t>
            </a:r>
            <a:endParaRPr lang="ru-RU" sz="2800" b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lvl="0"/>
            <a:endParaRPr lang="ru-RU" sz="2800" dirty="0" smtClean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771800" y="548680"/>
            <a:ext cx="38847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/>
              <a:t>Проба пера…</a:t>
            </a:r>
            <a:endParaRPr lang="ru-RU" sz="3200" b="1" i="1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10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108520" y="188641"/>
            <a:ext cx="8712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 smtClean="0"/>
              <a:t>СЕРГЕЙ АЛЕКСАНДРОВИЧ ЕСЕНИН</a:t>
            </a:r>
          </a:p>
          <a:p>
            <a:pPr algn="ctr"/>
            <a:r>
              <a:rPr lang="ru-RU" sz="2400" b="1" i="1" dirty="0" smtClean="0"/>
              <a:t>«Поёт зима – аукает…»</a:t>
            </a:r>
            <a:endParaRPr lang="ru-RU" sz="2400" b="1" i="1" dirty="0"/>
          </a:p>
        </p:txBody>
      </p:sp>
      <p:pic>
        <p:nvPicPr>
          <p:cNvPr id="2048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52736"/>
            <a:ext cx="2736304" cy="231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Picture 8" descr="C:\Users\М.Видео\Марина\POWERPNT\CLIPART\PUB60COR\5462667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31840" y="2584135"/>
            <a:ext cx="5760640" cy="3843255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419872" y="3068960"/>
            <a:ext cx="5385800" cy="3030088"/>
          </a:xfrm>
        </p:spPr>
        <p:txBody>
          <a:bodyPr>
            <a:normAutofit lnSpcReduction="10000"/>
          </a:bodyPr>
          <a:lstStyle/>
          <a:p>
            <a:r>
              <a:rPr lang="ru-RU" i="1" dirty="0" smtClean="0"/>
              <a:t>Мохнатый лес </a:t>
            </a:r>
            <a:r>
              <a:rPr lang="ru-RU" b="1" i="1" u="sng" dirty="0" smtClean="0">
                <a:solidFill>
                  <a:srgbClr val="FF0000"/>
                </a:solidFill>
              </a:rPr>
              <a:t>баюкает</a:t>
            </a:r>
            <a:endParaRPr lang="ru-RU" b="1" u="sng" dirty="0" smtClean="0">
              <a:solidFill>
                <a:srgbClr val="FF0000"/>
              </a:solidFill>
            </a:endParaRPr>
          </a:p>
          <a:p>
            <a:r>
              <a:rPr lang="ru-RU" b="1" i="1" u="sng" dirty="0" err="1" smtClean="0">
                <a:solidFill>
                  <a:srgbClr val="FF0000"/>
                </a:solidFill>
              </a:rPr>
              <a:t>Стозвоном</a:t>
            </a:r>
            <a:r>
              <a:rPr lang="ru-RU" b="1" i="1" u="sng" dirty="0" smtClean="0">
                <a:solidFill>
                  <a:srgbClr val="FF0000"/>
                </a:solidFill>
              </a:rPr>
              <a:t> сосняка</a:t>
            </a:r>
            <a:endParaRPr lang="ru-RU" b="1" i="1" dirty="0" smtClean="0">
              <a:solidFill>
                <a:srgbClr val="FF0000"/>
              </a:solidFill>
            </a:endParaRPr>
          </a:p>
          <a:p>
            <a:r>
              <a:rPr lang="ru-RU" b="1" i="1" u="sng" dirty="0" smtClean="0">
                <a:solidFill>
                  <a:srgbClr val="FF0000"/>
                </a:solidFill>
              </a:rPr>
              <a:t>Ковром шелковым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  <a:r>
              <a:rPr lang="ru-RU" i="1" dirty="0" smtClean="0"/>
              <a:t>стелется</a:t>
            </a:r>
          </a:p>
          <a:p>
            <a:r>
              <a:rPr lang="ru-RU" b="1" i="1" u="sng" dirty="0" smtClean="0">
                <a:solidFill>
                  <a:srgbClr val="FF0000"/>
                </a:solidFill>
              </a:rPr>
              <a:t>Озябли</a:t>
            </a:r>
            <a:r>
              <a:rPr lang="ru-RU" i="1" dirty="0" smtClean="0"/>
              <a:t> пташки малые</a:t>
            </a:r>
            <a:endParaRPr lang="ru-RU" dirty="0" smtClean="0"/>
          </a:p>
          <a:p>
            <a:r>
              <a:rPr lang="ru-RU" i="1" dirty="0" smtClean="0"/>
              <a:t>Стучит по </a:t>
            </a:r>
            <a:r>
              <a:rPr lang="ru-RU" b="1" i="1" u="sng" dirty="0" smtClean="0">
                <a:solidFill>
                  <a:srgbClr val="FF0000"/>
                </a:solidFill>
              </a:rPr>
              <a:t>ставням                    свешенным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404664"/>
            <a:ext cx="712879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Работа с текстом</a:t>
            </a:r>
            <a:endParaRPr lang="ru-RU" sz="4400" b="1" cap="none" spc="0" dirty="0">
              <a:ln w="1905"/>
              <a:solidFill>
                <a:schemeClr val="accent2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84784"/>
            <a:ext cx="3168352" cy="2311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Другая 12">
      <a:dk1>
        <a:srgbClr val="0B5394"/>
      </a:dk1>
      <a:lt1>
        <a:srgbClr val="DBE6B6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250</TotalTime>
  <Words>203</Words>
  <Application>Microsoft Office PowerPoint</Application>
  <PresentationFormat>Экран (4:3)</PresentationFormat>
  <Paragraphs>56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Слайд 1</vt:lpstr>
      <vt:lpstr>Слайд 2</vt:lpstr>
      <vt:lpstr>Люби дело – мастером будешь. </vt:lpstr>
      <vt:lpstr>МАСТЕР - </vt:lpstr>
      <vt:lpstr>Слайд 5</vt:lpstr>
      <vt:lpstr>Николай Николаевич Носов</vt:lpstr>
      <vt:lpstr>Слайд 7</vt:lpstr>
      <vt:lpstr>Слайд 8</vt:lpstr>
      <vt:lpstr>Слайд 9</vt:lpstr>
      <vt:lpstr>Слайд 10</vt:lpstr>
      <vt:lpstr>Слайд 11</vt:lpstr>
      <vt:lpstr>РЕСУРСЫ: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М.Видео</dc:creator>
  <cp:lastModifiedBy>Tata</cp:lastModifiedBy>
  <cp:revision>29</cp:revision>
  <dcterms:created xsi:type="dcterms:W3CDTF">2011-01-11T18:16:16Z</dcterms:created>
  <dcterms:modified xsi:type="dcterms:W3CDTF">2011-05-02T13:40:10Z</dcterms:modified>
</cp:coreProperties>
</file>