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5" r:id="rId10"/>
    <p:sldId id="269" r:id="rId11"/>
    <p:sldId id="266" r:id="rId12"/>
    <p:sldId id="270" r:id="rId13"/>
    <p:sldId id="263" r:id="rId14"/>
    <p:sldId id="264" r:id="rId15"/>
    <p:sldId id="267" r:id="rId16"/>
    <p:sldId id="271" r:id="rId17"/>
    <p:sldId id="268" r:id="rId18"/>
    <p:sldId id="272" r:id="rId19"/>
    <p:sldId id="276" r:id="rId20"/>
    <p:sldId id="277" r:id="rId21"/>
    <p:sldId id="274" r:id="rId22"/>
    <p:sldId id="275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79" r:id="rId31"/>
    <p:sldId id="282" r:id="rId32"/>
    <p:sldId id="289" r:id="rId33"/>
    <p:sldId id="280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14422"/>
            <a:ext cx="2357454" cy="16430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Cambria" pitchFamily="18" charset="0"/>
              </a:rPr>
              <a:t>Игра  БРЕЙН-РИНГ</a:t>
            </a:r>
            <a:r>
              <a:rPr lang="ru-RU" sz="4400" dirty="0" smtClean="0">
                <a:latin typeface="Cambria" pitchFamily="18" charset="0"/>
              </a:rPr>
              <a:t/>
            </a:r>
            <a:br>
              <a:rPr lang="ru-RU" sz="4400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7" y="2928935"/>
            <a:ext cx="6715172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«ЗНАТОКИ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ИСКУССТВА»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класс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ru-RU" sz="4000" b="1" u="sng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b="1" u="sng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ыполнила</a:t>
            </a:r>
            <a:r>
              <a:rPr lang="ru-RU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учитель изобразительного искусства  высшей квалификационной категории </a:t>
            </a:r>
          </a:p>
          <a:p>
            <a:r>
              <a:rPr lang="ru-RU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</a:t>
            </a:r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Оргина Марина Валерьевна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09600"/>
            <a:ext cx="7972452" cy="103345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 </a:t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/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2428868"/>
            <a:ext cx="7086600" cy="1509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Батальный </a:t>
            </a:r>
            <a:endParaRPr lang="ru-RU" sz="4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186766" cy="67626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3. Жанр, в котором главный герой  - природа.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507786"/>
            <a:ext cx="8401080" cy="1509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Натюрморт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Пейзаж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Портрет </a:t>
            </a:r>
            <a:endParaRPr lang="ru-RU" sz="28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Пейзаж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9600"/>
            <a:ext cx="8258204" cy="139064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4. Что является изображением определённых черт отдельного человека или какой-то группы людей в слишком непривлекательном виде?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507786"/>
            <a:ext cx="8472518" cy="1509712"/>
          </a:xfrm>
        </p:spPr>
        <p:txBody>
          <a:bodyPr/>
          <a:lstStyle/>
          <a:p>
            <a:r>
              <a:rPr lang="ru-RU" sz="2800" i="1" dirty="0" smtClean="0">
                <a:latin typeface="Monotype Corsiva" pitchFamily="66" charset="0"/>
              </a:rPr>
              <a:t>Карикатура                       Плакат                 Иллюстрация</a:t>
            </a:r>
          </a:p>
          <a:p>
            <a:endParaRPr lang="ru-RU" dirty="0"/>
          </a:p>
        </p:txBody>
      </p:sp>
      <p:pic>
        <p:nvPicPr>
          <p:cNvPr id="4" name="Picture 6" descr="карик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952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преле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141663"/>
            <a:ext cx="22320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иллюстр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141663"/>
            <a:ext cx="249872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2"/>
                </a:solidFill>
              </a:rPr>
              <a:t>Ответ:</a:t>
            </a:r>
            <a:br>
              <a:rPr lang="ru-RU" sz="3600" u="sng" dirty="0" smtClean="0">
                <a:solidFill>
                  <a:schemeClr val="tx2"/>
                </a:solidFill>
              </a:rPr>
            </a:br>
            <a:r>
              <a:rPr lang="ru-RU" sz="3600" u="sng" dirty="0" smtClean="0">
                <a:solidFill>
                  <a:schemeClr val="tx2"/>
                </a:solidFill>
              </a:rPr>
              <a:t/>
            </a:r>
            <a:br>
              <a:rPr lang="ru-RU" sz="3600" u="sng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Карикатура</a:t>
            </a: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Picture 12" descr="карикату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56436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01080" cy="819136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5. Художественное произведение, повторяющее другое.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Копия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Подлинник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Репродукция </a:t>
            </a:r>
            <a:endParaRPr lang="ru-RU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2643182"/>
            <a:ext cx="7086600" cy="1509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Копия </a:t>
            </a:r>
            <a:endParaRPr lang="ru-RU" sz="40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8472518" cy="96201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6. Художник, изображающий преимущественно лица   людей 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507786"/>
            <a:ext cx="8258204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Пейзажист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Маринист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Портретист </a:t>
            </a:r>
            <a:endParaRPr lang="ru-RU" sz="28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86600" cy="182880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Портретист </a:t>
            </a:r>
            <a:endParaRPr lang="ru-RU" sz="3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890574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7. Определите жанр изобразительного искусства  по репродукциям картин.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8258204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857365"/>
            <a:ext cx="22860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857365"/>
            <a:ext cx="215823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857365"/>
            <a:ext cx="22860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7" y="3929066"/>
            <a:ext cx="20002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929066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9600"/>
            <a:ext cx="8115328" cy="8191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8115328" cy="3857652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9800" dirty="0" smtClean="0"/>
              <a:t> Научиться на  практике применять полученные на уроках ИЗО знания, умения и навыки.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/>
              <a:t>Развивать творческие способности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sz="9800" dirty="0" smtClean="0"/>
              <a:t>Воспитывать чувства товарищества, взаимопомощи, способствовать сплоченности классных коллективов.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Графика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Живопись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Декоративно-прикладное искусство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Скульптура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Архитектура </a:t>
            </a:r>
            <a:endParaRPr lang="ru-RU" sz="32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8472518" cy="74769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8. Рисунок на куске линолеума.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Литография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Линогравюра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Офорт </a:t>
            </a:r>
            <a:endParaRPr lang="ru-RU" sz="32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Ответ: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Линогравюра </a:t>
            </a:r>
            <a:endParaRPr lang="ru-RU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ЧЕТВЁРТЫЙ ТУР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«ХУДОЖНИКИ И ХУДОЖЕСТВЕННЫЕ ПРОИЗВЕДЕНИЯ»</a:t>
            </a:r>
            <a:endParaRPr lang="ru-RU" sz="6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1.Какого русского художника называли «певцом русской природы»?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7786"/>
            <a:ext cx="8115328" cy="39930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ru-RU" dirty="0" smtClean="0"/>
              <a:t>Ивана Ивановича Шишкина</a:t>
            </a:r>
          </a:p>
          <a:p>
            <a:pPr algn="ctr"/>
            <a:r>
              <a:rPr lang="ru-RU" dirty="0" smtClean="0"/>
              <a:t>«Утро в сосновом лесу»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143116"/>
            <a:ext cx="59404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2. Один из лучших пейзажей какого художника называется «Золотая осень»?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2507786"/>
            <a:ext cx="7829576" cy="41359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ru-RU" dirty="0" smtClean="0"/>
              <a:t>Исаака Левитана.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500306"/>
            <a:ext cx="59404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086600" cy="1828800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3. Русский художник, который писал картины на сказочно-былинные темы?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8115328" cy="53578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Васнецов</a:t>
            </a:r>
          </a:p>
          <a:p>
            <a:pPr algn="ctr"/>
            <a:r>
              <a:rPr lang="ru-RU" dirty="0" smtClean="0"/>
              <a:t>«Богатыри»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00092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31920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4. Как называют художников изображающих море? Назовите фамилию русского художника.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2428868"/>
            <a:ext cx="7086600" cy="406448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Маринисты. Иван Айвазовский </a:t>
            </a:r>
          </a:p>
          <a:p>
            <a:pPr algn="ctr"/>
            <a:r>
              <a:rPr lang="ru-RU" dirty="0" smtClean="0"/>
              <a:t>«Девятый вал»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71438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5. Внук сельского архитектора, сын иконописца.  Его произведения, главным образом, посвящены крестьянской тематике.  Проживал в с. </a:t>
            </a:r>
            <a:r>
              <a:rPr lang="ru-RU" sz="2400" dirty="0" err="1" smtClean="0">
                <a:solidFill>
                  <a:schemeClr val="tx1"/>
                </a:solidFill>
              </a:rPr>
              <a:t>Прислониха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507786"/>
            <a:ext cx="8472518" cy="406448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Аркадий Пластов «Фашист пролетел»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5"/>
            <a:ext cx="6786610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6. Ещё будучи студентом Академии художеств, живописец после двух поездок на Волгу написал картину, принесшую ему всенародную славу. Какая это картина?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507786"/>
            <a:ext cx="8043890" cy="420736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«Бурлаки на Волге» Репина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00306"/>
            <a:ext cx="6096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01080" cy="11048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Правила 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329642" cy="5357850"/>
          </a:xfrm>
        </p:spPr>
        <p:txBody>
          <a:bodyPr>
            <a:noAutofit/>
          </a:bodyPr>
          <a:lstStyle/>
          <a:p>
            <a:r>
              <a:rPr lang="ru-RU" dirty="0" smtClean="0"/>
              <a:t>Игра проводится в 6 туров. Выигрывает та команда, которая ответит на большее количество вопросов.</a:t>
            </a:r>
          </a:p>
          <a:p>
            <a:r>
              <a:rPr lang="ru-RU" dirty="0" smtClean="0"/>
              <a:t>Вопросы необходимо слушать до конца, затем капитан поднимает флажок и говорит, кто отвечает.</a:t>
            </a:r>
          </a:p>
          <a:p>
            <a:r>
              <a:rPr lang="ru-RU" dirty="0" smtClean="0"/>
              <a:t>Уточнять ответ другому игроку нельзя.</a:t>
            </a:r>
          </a:p>
          <a:p>
            <a:r>
              <a:rPr lang="ru-RU" dirty="0" smtClean="0"/>
              <a:t>Отвечает первой та команда, которая раньше подняла флажок.</a:t>
            </a:r>
          </a:p>
          <a:p>
            <a:r>
              <a:rPr lang="ru-RU" dirty="0" smtClean="0"/>
              <a:t>Если ответ сразу не дается, предоставляется 1 минута на обсуждение. Ответ необходимо дать раньше, пока одна минута не истечет. </a:t>
            </a:r>
          </a:p>
          <a:p>
            <a:r>
              <a:rPr lang="ru-RU" dirty="0" smtClean="0"/>
              <a:t>Если ответ неточен или неверен, то второй команде дается время, оставшееся до минуты, на обдумывание.</a:t>
            </a:r>
          </a:p>
          <a:p>
            <a:r>
              <a:rPr lang="ru-RU" dirty="0" smtClean="0"/>
              <a:t>Выигрывает та команда, которая набрала больше очков, в виде палитр . Соответственно очкам выставляются оценки. За первое место ставится «5», а за второе – «4»–«5». Лучшие игроки  также могут быть отмечены оценками «5».</a:t>
            </a:r>
          </a:p>
          <a:p>
            <a:r>
              <a:rPr lang="ru-RU" sz="2400" dirty="0" smtClean="0"/>
              <a:t> 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ПЯТЫЙ ТУР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«АНАГРАММЫ».</a:t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КАРКАС – К….</a:t>
            </a:r>
          </a:p>
          <a:p>
            <a:r>
              <a:rPr lang="ru-RU" sz="6000" dirty="0" smtClean="0"/>
              <a:t>МОЛЬБА – А….</a:t>
            </a:r>
          </a:p>
          <a:p>
            <a:r>
              <a:rPr lang="ru-RU" sz="6000" dirty="0" smtClean="0"/>
              <a:t>ЗАМОК – М…</a:t>
            </a:r>
          </a:p>
          <a:p>
            <a:r>
              <a:rPr lang="ru-RU" sz="6000" dirty="0" smtClean="0"/>
              <a:t>НАНОМЕТР – О…. </a:t>
            </a:r>
            <a:endParaRPr lang="ru-RU" sz="6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086600" cy="182880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ОТВЕТЫ: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каркас- краска</a:t>
            </a:r>
          </a:p>
          <a:p>
            <a:r>
              <a:rPr lang="ru-RU" sz="4000" dirty="0" smtClean="0"/>
              <a:t>мольба- альбом</a:t>
            </a:r>
          </a:p>
          <a:p>
            <a:r>
              <a:rPr lang="ru-RU" sz="4000" dirty="0" smtClean="0"/>
              <a:t> замок – мазок</a:t>
            </a:r>
          </a:p>
          <a:p>
            <a:r>
              <a:rPr lang="ru-RU" sz="4000" dirty="0" smtClean="0"/>
              <a:t> нанометр-орнамент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3714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ШЕСТОЙ ТУР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«РИСУНОК».</a:t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sz="6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786082"/>
          </a:xfrm>
        </p:spPr>
        <p:txBody>
          <a:bodyPr/>
          <a:lstStyle/>
          <a:p>
            <a:r>
              <a:rPr lang="ru-RU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РАБОТУ!</a:t>
            </a:r>
            <a:endParaRPr lang="ru-RU" dirty="0">
              <a:effectLst>
                <a:glow rad="101600">
                  <a:srgbClr val="FF0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ПЕРВЫЙ ТУР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«ВОТ КАКИЕ МЫ!»</a:t>
            </a:r>
            <a:br>
              <a:rPr lang="ru-RU" sz="6000" dirty="0" smtClean="0">
                <a:solidFill>
                  <a:srgbClr val="FFFF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5116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ВТОРОЙ ТУР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 «РАЗМИНКА».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800105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ТРЕТИЙ ТУР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«ВИКТОРИНА».</a:t>
            </a:r>
            <a:b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0000CC"/>
                </a:solidFill>
                <a:latin typeface="Monotype Corsiva" pitchFamily="66" charset="0"/>
              </a:rPr>
              <a:t>1.</a:t>
            </a:r>
            <a:r>
              <a:rPr lang="ru-RU" sz="3100" i="1" dirty="0" smtClean="0">
                <a:solidFill>
                  <a:srgbClr val="0000CC"/>
                </a:solidFill>
                <a:latin typeface="Monotype Corsiva" pitchFamily="66" charset="0"/>
              </a:rPr>
              <a:t>Что изображают на своих картинах художники-анималисты?</a:t>
            </a:r>
            <a:endParaRPr lang="ru-RU" sz="31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71966"/>
          </a:xfrm>
        </p:spPr>
        <p:txBody>
          <a:bodyPr/>
          <a:lstStyle/>
          <a:p>
            <a:pPr>
              <a:buNone/>
            </a:pPr>
            <a:endParaRPr lang="ru-RU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     Пейзаж                  Животных                  Натюрморт</a:t>
            </a:r>
          </a:p>
          <a:p>
            <a:endParaRPr lang="ru-RU" dirty="0"/>
          </a:p>
        </p:txBody>
      </p:sp>
      <p:pic>
        <p:nvPicPr>
          <p:cNvPr id="4" name="Picture 23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2174861" cy="2714644"/>
          </a:xfrm>
          <a:prstGeom prst="rect">
            <a:avLst/>
          </a:prstGeom>
          <a:noFill/>
        </p:spPr>
      </p:pic>
      <p:pic>
        <p:nvPicPr>
          <p:cNvPr id="5" name="Picture 2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14752"/>
            <a:ext cx="2203450" cy="2727325"/>
          </a:xfrm>
          <a:prstGeom prst="rect">
            <a:avLst/>
          </a:prstGeom>
          <a:noFill/>
        </p:spPr>
      </p:pic>
      <p:pic>
        <p:nvPicPr>
          <p:cNvPr id="6" name="Picture 24" descr="naturmort-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714752"/>
            <a:ext cx="220030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u="sng" dirty="0" smtClean="0">
                <a:solidFill>
                  <a:schemeClr val="tx1"/>
                </a:solidFill>
                <a:effectLst/>
              </a:rPr>
              <a:t>Ответ:</a:t>
            </a:r>
            <a:br>
              <a:rPr lang="ru-RU" sz="4400" u="sng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8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071966" cy="4954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72518" cy="135732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00CC"/>
                </a:solidFill>
                <a:latin typeface="Monotype Corsiva" pitchFamily="66" charset="0"/>
              </a:rPr>
              <a:t>2. Жанр изобразительного искусства, посвящённый военной тематике.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507786"/>
            <a:ext cx="8329642" cy="15097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i="1" dirty="0" smtClean="0"/>
              <a:t>Исторический 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/>
              <a:t>Батальный </a:t>
            </a:r>
          </a:p>
          <a:p>
            <a:pPr>
              <a:buFont typeface="Wingdings" pitchFamily="2" charset="2"/>
              <a:buChar char="Ø"/>
            </a:pPr>
            <a:r>
              <a:rPr lang="ru-RU" sz="3600" i="1" dirty="0" smtClean="0"/>
              <a:t>Мифологический </a:t>
            </a:r>
            <a:endParaRPr lang="ru-RU" sz="36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</TotalTime>
  <Words>490</Words>
  <Application>Microsoft Office PowerPoint</Application>
  <PresentationFormat>Экран (4:3)</PresentationFormat>
  <Paragraphs>162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Игра  БРЕЙН-РИНГ </vt:lpstr>
      <vt:lpstr>Цель:</vt:lpstr>
      <vt:lpstr>Правила игры  </vt:lpstr>
      <vt:lpstr>ПЕРВЫЙ ТУР    «ВОТ КАКИЕ МЫ!» </vt:lpstr>
      <vt:lpstr>ВТОРОЙ ТУР  «РАЗМИНКА». </vt:lpstr>
      <vt:lpstr>Слайд 6</vt:lpstr>
      <vt:lpstr>1.Что изображают на своих картинах художники-анималисты?</vt:lpstr>
      <vt:lpstr>Ответ: </vt:lpstr>
      <vt:lpstr>2. Жанр изобразительного искусства, посвящённый военной тематике.</vt:lpstr>
      <vt:lpstr>        Ответ:</vt:lpstr>
      <vt:lpstr>3. Жанр, в котором главный герой  - природа.</vt:lpstr>
      <vt:lpstr>                  Ответ:</vt:lpstr>
      <vt:lpstr>4. Что является изображением определённых черт отдельного человека или какой-то группы людей в слишком непривлекательном виде?</vt:lpstr>
      <vt:lpstr>Ответ:  Карикатура </vt:lpstr>
      <vt:lpstr>5. Художественное произведение, повторяющее другое.</vt:lpstr>
      <vt:lpstr>Ответ:</vt:lpstr>
      <vt:lpstr>6. Художник, изображающий преимущественно лица   людей .</vt:lpstr>
      <vt:lpstr>Ответ:</vt:lpstr>
      <vt:lpstr>7. Определите жанр изобразительного искусства  по репродукциям картин.</vt:lpstr>
      <vt:lpstr>Ответ:</vt:lpstr>
      <vt:lpstr>8. Рисунок на куске линолеума.</vt:lpstr>
      <vt:lpstr>Ответ:</vt:lpstr>
      <vt:lpstr>ЧЕТВЁРТЫЙ ТУР «ХУДОЖНИКИ И ХУДОЖЕСТВЕННЫЕ ПРОИЗВЕДЕНИЯ»</vt:lpstr>
      <vt:lpstr>1.Какого русского художника называли «певцом русской природы»?  </vt:lpstr>
      <vt:lpstr>2. Один из лучших пейзажей какого художника называется «Золотая осень»? </vt:lpstr>
      <vt:lpstr>  3. Русский художник, который писал картины на сказочно-былинные темы?    </vt:lpstr>
      <vt:lpstr>4. Как называют художников изображающих море? Назовите фамилию русского художника. </vt:lpstr>
      <vt:lpstr>5. Внук сельского архитектора, сын иконописца.  Его произведения, главным образом, посвящены крестьянской тематике.  Проживал в с. Прислониха. </vt:lpstr>
      <vt:lpstr>6. Ещё будучи студентом Академии художеств, живописец после двух поездок на Волгу написал картину, принесшую ему всенародную славу. Какая это картина? </vt:lpstr>
      <vt:lpstr>ПЯТЫЙ ТУР «АНАГРАММЫ». </vt:lpstr>
      <vt:lpstr>Слайд 31</vt:lpstr>
      <vt:lpstr>ОТВЕТЫ:</vt:lpstr>
      <vt:lpstr>ШЕСТОЙ ТУР  «РИСУНОК». 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 </dc:title>
  <cp:lastModifiedBy>Grey Wolf</cp:lastModifiedBy>
  <cp:revision>31</cp:revision>
  <dcterms:modified xsi:type="dcterms:W3CDTF">2011-01-28T17:15:35Z</dcterms:modified>
</cp:coreProperties>
</file>