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52"/>
  </p:notesMasterIdLst>
  <p:sldIdLst>
    <p:sldId id="278" r:id="rId2"/>
    <p:sldId id="257" r:id="rId3"/>
    <p:sldId id="259" r:id="rId4"/>
    <p:sldId id="285" r:id="rId5"/>
    <p:sldId id="258" r:id="rId6"/>
    <p:sldId id="260" r:id="rId7"/>
    <p:sldId id="261" r:id="rId8"/>
    <p:sldId id="262" r:id="rId9"/>
    <p:sldId id="263" r:id="rId10"/>
    <p:sldId id="314" r:id="rId11"/>
    <p:sldId id="264" r:id="rId12"/>
    <p:sldId id="265" r:id="rId13"/>
    <p:sldId id="266" r:id="rId14"/>
    <p:sldId id="294" r:id="rId15"/>
    <p:sldId id="293" r:id="rId16"/>
    <p:sldId id="319" r:id="rId17"/>
    <p:sldId id="312" r:id="rId18"/>
    <p:sldId id="297" r:id="rId19"/>
    <p:sldId id="310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73" r:id="rId33"/>
    <p:sldId id="290" r:id="rId34"/>
    <p:sldId id="321" r:id="rId35"/>
    <p:sldId id="311" r:id="rId36"/>
    <p:sldId id="317" r:id="rId37"/>
    <p:sldId id="272" r:id="rId38"/>
    <p:sldId id="318" r:id="rId39"/>
    <p:sldId id="275" r:id="rId40"/>
    <p:sldId id="277" r:id="rId41"/>
    <p:sldId id="292" r:id="rId42"/>
    <p:sldId id="267" r:id="rId43"/>
    <p:sldId id="281" r:id="rId44"/>
    <p:sldId id="286" r:id="rId45"/>
    <p:sldId id="291" r:id="rId46"/>
    <p:sldId id="287" r:id="rId47"/>
    <p:sldId id="288" r:id="rId48"/>
    <p:sldId id="283" r:id="rId49"/>
    <p:sldId id="282" r:id="rId50"/>
    <p:sldId id="32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 varScale="1">
        <p:scale>
          <a:sx n="104" d="100"/>
          <a:sy n="10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4B9A-8418-4E38-AD6C-82F309A155F4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5810F-E3EE-4765-926B-E2D69C519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5810F-E3EE-4765-926B-E2D69C51990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745B6B-488C-4F88-BBBC-0068F1614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BDF9-ACAE-4159-9100-67DD90118CEE}" type="datetimeFigureOut">
              <a:rPr lang="ru-RU" smtClean="0"/>
              <a:pPr/>
              <a:t>18.03.2011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F945-6114-441D-8B20-B06A2A03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1111111\1%20&#1082;&#1086;&#1083;&#1086;&#1082;&#1086;&#1083;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111111\3%20&#1082;&#1083;&#1072;&#1089;&#1080;&#1082;&#1072;(&#1074;&#1099;&#1088;&#1077;&#1079;).WAV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1111111\4%20&#1087;&#1086;&#1089;&#1083;&#1077;&#1076;&#1085;&#1080;&#1081;%20&#1073;&#1086;&#1081;(&#1074;&#1099;&#1088;&#1077;&#1079;).WA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111111\5%20&#1090;&#1077;&#1084;&#1085;&#1072;&#1103;%20&#1085;&#1086;&#1095;&#1100;(&#1074;&#1099;&#1088;&#1077;&#1079;).WAV" TargetMode="Externa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111111\&#1089;&#1090;&#1091;&#1082;%20&#1082;&#1086;&#1083;&#1077;&#1089;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111111\&#1089;&#1090;&#1091;&#1082;%20&#1082;&#1086;&#1083;&#1077;&#1089;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1111111\&#1076;&#1077;&#1085;&#1100;%20&#1087;&#1086;&#1073;&#1077;&#1076;&#1099;(&#1074;&#1099;&#1088;&#1077;&#1079;).WA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1111111\2%20&#1089;&#1074;&#1103;&#1097;&#1077;&#1085;&#1085;&#1072;&#1103;%20&#1074;&#1086;&#1081;&#1085;&#1072;(&#1074;&#1099;&#1088;&#1077;).WAV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4;&#1077;&#1085;&#1100;%20&#1087;&#1086;&#1073;&#1077;&#1076;&#1099;.wav" TargetMode="Externa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90;&#1072;&#1076;&#1085;&#1080;&#1082;\&#1056;&#1072;&#1073;&#1086;&#1095;&#1080;&#1081;%20&#1089;&#1090;&#1086;&#1083;\1111111\&#1076;&#1077;&#1085;&#1100;%20&#1087;&#1086;&#1073;&#1077;&#1076;&#1099;(&#1074;&#1099;&#1088;&#1077;&#1079;).WAV" TargetMode="Externa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\Poklonimsya_Velikim_Tem_Godam_Kobzon_11_Feb_2003.mp3" TargetMode="Externa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111111\&#1057;&#1090;&#1091;&#1082;%20&#1089;&#1077;&#1088;&#1076;&#1094;&#1072;.WAV" TargetMode="Externa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g_b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8153400" cy="2667000"/>
          </a:xfrm>
          <a:prstGeom prst="rect">
            <a:avLst/>
          </a:prstGeom>
          <a:noFill/>
        </p:spPr>
      </p:pic>
      <p:pic>
        <p:nvPicPr>
          <p:cNvPr id="4102" name="Picture 6" descr="img_hea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2400"/>
            <a:ext cx="8077200" cy="1895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6235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Великим тем годам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посвящается…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1 колокол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-14_ed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7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8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ombez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74903" cy="561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V_evakuazij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" name="3 класика(вырез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 (2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 wrap="square">
            <a:noAutofit/>
          </a:bodyPr>
          <a:lstStyle/>
          <a:p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0000"/>
                </a:solidFill>
                <a:latin typeface="a_AlbionicTitulBrk" pitchFamily="34" charset="-52"/>
              </a:rPr>
              <a:t>Война отняла у девочки всех родных одного за другим. Таня сделала 9 коротких записей…</a:t>
            </a:r>
            <a:br>
              <a:rPr lang="ru-RU" sz="6600" dirty="0" smtClean="0">
                <a:solidFill>
                  <a:srgbClr val="FF0000"/>
                </a:solidFill>
                <a:latin typeface="a_AlbionicTitulBrk" pitchFamily="34" charset="-52"/>
              </a:rPr>
            </a:br>
            <a:endParaRPr lang="ru-RU" sz="6600" dirty="0">
              <a:solidFill>
                <a:srgbClr val="FF0000"/>
              </a:solidFill>
              <a:latin typeface="a_AlbionicTitulBrk" pitchFamily="34" charset="-5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_AlbionicTitulBrk" pitchFamily="34" charset="-52"/>
              </a:rPr>
              <a:t>Женя умерла 28 декабря в 12.00 1941 г.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_AlbionicTitulBrk" pitchFamily="34" charset="-52"/>
              </a:rPr>
              <a:t>Бабушка умерла 25 января в 3. ч. Дня 1942 г.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_AlbionicTitulBrk" pitchFamily="34" charset="-52"/>
              </a:rPr>
              <a:t>Лека умер 17 марта в 5 ч.утра 1942 г.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_AlbionicTitulBrk" pitchFamily="34" charset="-52"/>
              </a:rPr>
              <a:t>Дядя Вася умер в 2 ч. Ночи 14 апреля 1942 г.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_AlbionicTitulBrk" pitchFamily="34" charset="-52"/>
              </a:rPr>
              <a:t>Дядя Леша умер 10 мая 1942 </a:t>
            </a:r>
            <a:r>
              <a:rPr lang="ru-RU" sz="6600" dirty="0" smtClean="0">
                <a:solidFill>
                  <a:srgbClr val="FF0000"/>
                </a:solidFill>
                <a:latin typeface="a_AlbionicTitulBrk" pitchFamily="34" charset="-52"/>
              </a:rPr>
              <a:t>г.</a:t>
            </a:r>
            <a:endParaRPr lang="ru-RU" sz="6600" dirty="0">
              <a:solidFill>
                <a:srgbClr val="FF0000"/>
              </a:solidFill>
              <a:latin typeface="a_AlbionicTitulBrk" pitchFamily="34" charset="-5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_AlbionicTitulBrk" pitchFamily="34" charset="-52"/>
              </a:rPr>
              <a:t>Мама умерла 13 мая 1942 г.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_AlbionicTitulBrk" pitchFamily="34" charset="-52"/>
              </a:rPr>
              <a:t>Савичевы умерли</a:t>
            </a:r>
            <a:endParaRPr lang="ru-RU" sz="6600" dirty="0">
              <a:solidFill>
                <a:srgbClr val="FF0000"/>
              </a:solidFill>
              <a:latin typeface="a_AlbionicTitulBrk" pitchFamily="34" charset="-5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_AlbionicTitulBrk" pitchFamily="34" charset="-52"/>
              </a:rPr>
              <a:t>Умерли все</a:t>
            </a:r>
            <a:endParaRPr lang="ru-RU" sz="6600" dirty="0">
              <a:solidFill>
                <a:srgbClr val="FF0000"/>
              </a:solidFill>
              <a:latin typeface="a_AlbionicTitulBrk" pitchFamily="34" charset="-5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72528" cy="628652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_AlbionicTitulBrk" pitchFamily="34" charset="-52"/>
              </a:rPr>
              <a:t>Осталась одна Таня</a:t>
            </a:r>
            <a:endParaRPr lang="ru-RU" sz="6600" dirty="0">
              <a:solidFill>
                <a:srgbClr val="FF0000"/>
              </a:solidFill>
              <a:latin typeface="a_AlbionicTitulBrk" pitchFamily="34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 (5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анорам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168"/>
            <a:ext cx="9144000" cy="6866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4471" name="Object 23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p:oleObj spid="_x0000_s3074" name="Пакет" r:id="rId5" imgW="1028880" imgH="485640" progId="Package">
              <p:embed/>
            </p:oleObj>
          </a:graphicData>
        </a:graphic>
      </p:graphicFrame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571480"/>
            <a:ext cx="7920038" cy="703262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rgbClr val="FF0000"/>
                </a:solidFill>
                <a:latin typeface="a_Algerius" pitchFamily="82" charset="-52"/>
              </a:rPr>
              <a:t>Плач   матерей  по  </a:t>
            </a:r>
            <a:r>
              <a:rPr lang="ru-RU" sz="3800" dirty="0" smtClean="0">
                <a:solidFill>
                  <a:srgbClr val="FF0000"/>
                </a:solidFill>
                <a:latin typeface="a_Algerius" pitchFamily="82" charset="-52"/>
              </a:rPr>
              <a:t>погибшим</a:t>
            </a:r>
            <a:endParaRPr lang="ru-RU" sz="3800" dirty="0">
              <a:solidFill>
                <a:srgbClr val="FF0000"/>
              </a:solidFill>
              <a:latin typeface="a_Algerius" pitchFamily="82" charset="-52"/>
            </a:endParaRPr>
          </a:p>
        </p:txBody>
      </p:sp>
      <p:pic>
        <p:nvPicPr>
          <p:cNvPr id="7" name="4 последний бой(вырез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8392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71480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_AlbionicTitulInfl" pitchFamily="34" charset="-52"/>
              </a:rPr>
              <a:t>Плач   матерей  по  погибшим</a:t>
            </a:r>
            <a:endParaRPr lang="ru-RU" sz="3200" dirty="0">
              <a:latin typeface="a_AlbionicTitulInfl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ome_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o_kirpi4i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" name="5 темная ночь(вырез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9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1"/>
            <a:ext cx="5342174" cy="35266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12230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rcRect/>
          <a:stretch>
            <a:fillRect/>
          </a:stretch>
        </p:blipFill>
        <p:spPr bwMode="auto">
          <a:xfrm>
            <a:off x="5357818" y="500042"/>
            <a:ext cx="3386161" cy="24336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3" descr="0_d1d2_4d2ea3f3_XL.jpg"/>
          <p:cNvPicPr>
            <a:picLocks noChangeAspect="1"/>
          </p:cNvPicPr>
          <p:nvPr/>
        </p:nvPicPr>
        <p:blipFill>
          <a:blip r:embed="rId5"/>
          <a:srcRect l="4169" r="5061"/>
          <a:stretch>
            <a:fillRect/>
          </a:stretch>
        </p:blipFill>
        <p:spPr bwMode="auto">
          <a:xfrm>
            <a:off x="5929322" y="4071942"/>
            <a:ext cx="28971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1000100" y="285728"/>
            <a:ext cx="2357454" cy="200026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стук коле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eti_na_zavo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6" name="стук колес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37FF07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7772400" cy="1462088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TagirCTT" pitchFamily="2" charset="0"/>
              </a:rPr>
              <a:t>Ура! </a:t>
            </a:r>
            <a:r>
              <a:rPr lang="ru-RU" sz="8800" b="1" dirty="0" smtClean="0">
                <a:solidFill>
                  <a:srgbClr val="FF0000"/>
                </a:solidFill>
                <a:latin typeface="TagirCTT" pitchFamily="2" charset="0"/>
              </a:rPr>
              <a:t>Победа</a:t>
            </a:r>
            <a:r>
              <a:rPr lang="ru-RU" sz="8800" b="1" dirty="0">
                <a:solidFill>
                  <a:srgbClr val="FF0000"/>
                </a:solidFill>
                <a:latin typeface="TagirCTT" pitchFamily="2" charset="0"/>
              </a:rPr>
              <a:t>!</a:t>
            </a:r>
          </a:p>
        </p:txBody>
      </p:sp>
      <p:pic>
        <p:nvPicPr>
          <p:cNvPr id="4" name="день победы(вырез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4071935" y="0"/>
          <a:ext cx="5072066" cy="6858000"/>
        </p:xfrm>
        <a:graphic>
          <a:graphicData uri="http://schemas.openxmlformats.org/presentationml/2006/ole">
            <p:oleObj spid="_x0000_s1026" name="Точечный рисунок" r:id="rId4" imgW="2762636" imgH="4001058" progId="PBrush">
              <p:embed/>
            </p:oleObj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84213" y="3644900"/>
            <a:ext cx="28765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600" b="1" dirty="0">
                <a:solidFill>
                  <a:srgbClr val="FF3300"/>
                </a:solidFill>
                <a:latin typeface="Times New Roman" pitchFamily="18" charset="0"/>
              </a:rPr>
              <a:t>1941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2 священная война(выре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86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428604"/>
            <a:ext cx="8700841" cy="6143668"/>
          </a:xfr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FF5050"/>
                </a:solidFill>
                <a:latin typeface="Monotype Corsiva" pitchFamily="66" charset="0"/>
              </a:rPr>
              <a:t>Салют Победы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0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785225" cy="6858000"/>
          </a:xfrm>
          <a:prstGeom prst="rect">
            <a:avLst/>
          </a:prstGeom>
          <a:noFill/>
        </p:spPr>
      </p:pic>
      <p:pic>
        <p:nvPicPr>
          <p:cNvPr id="102410" name="День побед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48713" y="6310313"/>
            <a:ext cx="231775" cy="231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111" fill="hold"/>
                                        <p:tgtEl>
                                          <p:spTgt spid="102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прир (16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pic>
        <p:nvPicPr>
          <p:cNvPr id="5" name="день победы(вырез)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115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мемориал памяти 28 героев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1" cy="5857916"/>
          </a:xfrm>
          <a:prstGeom prst="rect">
            <a:avLst/>
          </a:prstGeom>
          <a:noFill/>
        </p:spPr>
      </p:pic>
      <p:pic>
        <p:nvPicPr>
          <p:cNvPr id="6" name="Poklonimsya_Velikim_Tem_Godam_Kobzon_11_Feb_20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14313" y="142875"/>
          <a:ext cx="3468687" cy="6713538"/>
        </p:xfrm>
        <a:graphic>
          <a:graphicData uri="http://schemas.openxmlformats.org/presentationml/2006/ole">
            <p:oleObj spid="_x0000_s2050" name="Точечный рисунок" r:id="rId3" imgW="2066667" imgH="4001058" progId="PBrush">
              <p:embed/>
            </p:oleObj>
          </a:graphicData>
        </a:graphic>
      </p:graphicFrame>
      <p:pic>
        <p:nvPicPr>
          <p:cNvPr id="5" name="Picture 4" descr="мамаев кург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440249" cy="6572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/>
              <a:t>Вечная  слава  павшим !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pic>
        <p:nvPicPr>
          <p:cNvPr id="98308" name="Picture 4" descr="2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0400" cy="630555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памятни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785" y="214290"/>
            <a:ext cx="8677803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лестниц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5203601дубосеково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96306" cy="6072230"/>
          </a:xfrm>
          <a:prstGeom prst="rect">
            <a:avLst/>
          </a:prstGeom>
          <a:noFill/>
        </p:spPr>
      </p:pic>
      <p:pic>
        <p:nvPicPr>
          <p:cNvPr id="5" name="Стук серд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8" name="Picture 4" descr="artlib_gallery-17431-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(3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42" y="285728"/>
            <a:ext cx="6500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_AlbionicTitulInfl" pitchFamily="34" charset="-52"/>
              </a:rPr>
              <a:t>1418 дней и ночей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_AlbionicTitulInfl" pitchFamily="34" charset="-52"/>
              </a:rPr>
              <a:t>27 миллионов человеческих жизней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_AlbionicTitulInfl" pitchFamily="34" charset="-52"/>
              </a:rPr>
              <a:t>1710 разрушенных городов и поселков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_AlbionicTitulInfl" pitchFamily="34" charset="-52"/>
              </a:rPr>
              <a:t>70 тысяч сожженных сел </a:t>
            </a:r>
            <a:endParaRPr lang="ru-RU" sz="4000" dirty="0">
              <a:solidFill>
                <a:srgbClr val="FF0000"/>
              </a:solidFill>
              <a:latin typeface="a_AlbionicTitulInfl" pitchFamily="34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535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519</TotalTime>
  <Words>127</Words>
  <Application>Microsoft Office PowerPoint</Application>
  <PresentationFormat>Экран (4:3)</PresentationFormat>
  <Paragraphs>24</Paragraphs>
  <Slides>50</Slides>
  <Notes>1</Notes>
  <HiddenSlides>0</HiddenSlides>
  <MMClips>12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Тема10</vt:lpstr>
      <vt:lpstr>Точечный рисунок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Война отняла у девочки всех родных одного за другим. Таня сделала 9 коротких записей… </vt:lpstr>
      <vt:lpstr>Женя умерла 28 декабря в 12.00 1941 г.</vt:lpstr>
      <vt:lpstr>Бабушка умерла 25 января в 3. ч. Дня 1942 г.</vt:lpstr>
      <vt:lpstr>Лека умер 17 марта в 5 ч.утра 1942 г.</vt:lpstr>
      <vt:lpstr>Дядя Вася умер в 2 ч. Ночи 14 апреля 1942 г.</vt:lpstr>
      <vt:lpstr>Дядя Леша умер 10 мая 1942 г.</vt:lpstr>
      <vt:lpstr>Мама умерла 13 мая 1942 г.</vt:lpstr>
      <vt:lpstr>Савичевы умерли</vt:lpstr>
      <vt:lpstr>Умерли все</vt:lpstr>
      <vt:lpstr>Осталась одна Таня</vt:lpstr>
      <vt:lpstr>Слайд 30</vt:lpstr>
      <vt:lpstr>Слайд 31</vt:lpstr>
      <vt:lpstr>Слайд 32</vt:lpstr>
      <vt:lpstr>Плач   матерей  по  погибшим</vt:lpstr>
      <vt:lpstr>Слайд 34</vt:lpstr>
      <vt:lpstr>Слайд 35</vt:lpstr>
      <vt:lpstr>Слайд 36</vt:lpstr>
      <vt:lpstr>Слайд 37</vt:lpstr>
      <vt:lpstr>Слайд 38</vt:lpstr>
      <vt:lpstr>Ура! Победа!</vt:lpstr>
      <vt:lpstr>Салют Победы</vt:lpstr>
      <vt:lpstr>Слайд 41</vt:lpstr>
      <vt:lpstr>Слайд 42</vt:lpstr>
      <vt:lpstr>Слайд 43</vt:lpstr>
      <vt:lpstr>Слайд 44</vt:lpstr>
      <vt:lpstr>Вечная  слава  павшим !</vt:lpstr>
      <vt:lpstr>Слайд 46</vt:lpstr>
      <vt:lpstr>Слайд 47</vt:lpstr>
      <vt:lpstr>Слайд 48</vt:lpstr>
      <vt:lpstr>Слайд 49</vt:lpstr>
      <vt:lpstr>Слайд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Tata</cp:lastModifiedBy>
  <cp:revision>53</cp:revision>
  <dcterms:created xsi:type="dcterms:W3CDTF">2010-04-21T17:42:45Z</dcterms:created>
  <dcterms:modified xsi:type="dcterms:W3CDTF">2011-03-18T18:03:59Z</dcterms:modified>
</cp:coreProperties>
</file>