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800"/>
    <a:srgbClr val="00A4A0"/>
    <a:srgbClr val="00B8B4"/>
    <a:srgbClr val="DE0000"/>
    <a:srgbClr val="009A00"/>
    <a:srgbClr val="DE5A00"/>
    <a:srgbClr val="00EE00"/>
    <a:srgbClr val="006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05" autoAdjust="0"/>
  </p:normalViewPr>
  <p:slideViewPr>
    <p:cSldViewPr>
      <p:cViewPr>
        <p:scale>
          <a:sx n="98" d="100"/>
          <a:sy n="98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69DEAD-B9D1-4600-908D-E2BB0C20BAE2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756FAF-3A92-44D9-AE97-16D20CB05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9E56-A6C7-478A-A651-81AC0165FF03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F821-D305-4565-B693-4C29BD078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9A35-A9A0-4D9E-AFFE-0805490D520A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C8F5-BD1A-4653-83BE-BF37FCCB3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946D-38C0-4AA1-9970-74DABA317B02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FBCF-0F97-453C-A200-B6B314D1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FD8A-F590-4A0E-B02F-DA9059ACFABE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9A66-DD24-46BE-8CF5-555441143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908D-140D-4EB8-9339-08DD013B1280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450F-E894-4EDE-BCDB-C1A1AA500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E8DA-92EF-4EBA-A35D-60DE487D4F21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46C3-AB9B-4A1D-ACD7-F80B632AA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7BF8-94E7-45B3-B699-31CC33BC209D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12AF-C5E7-4809-9712-ECCD0F9F0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7AA4-8A42-4A9E-B121-42961D4A3F53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9AB5-8FFF-460C-AB24-B7B8AC989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8101-795E-4990-A25E-9D9D29EDCA21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B9C2-D4F9-4FA0-9C4C-B148FB96D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00AA-1AA5-4A4C-AAB6-D697D7E79FDF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9079-AA79-46E3-8981-A26B9A5A2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9072-257F-48BD-8FDE-0786456D3470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A932-EE0C-4E58-966A-5838B70F5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0960AA-2BD4-4B1B-8898-B34DE9F0BDEA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6FFDE7-2195-4F0C-92AD-0DE1331E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C:\Documents and Settings\Учителя\Мои документы\Мои рисунки\1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Documents and Settings\Учителя\Мои документы\Мои рисунки\b2cd3a34c6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52575"/>
            <a:ext cx="56229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49213"/>
            <a:ext cx="7943850" cy="712787"/>
          </a:xfrm>
          <a:prstGeom prst="rect">
            <a:avLst/>
          </a:prstGeom>
          <a:noFill/>
        </p:spPr>
      </p:pic>
      <p:pic>
        <p:nvPicPr>
          <p:cNvPr id="14340" name="Picture 3" descr="C:\Documents and Settings\Учителя\Мои документы\Мои рисунки\kolokol8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428625"/>
            <a:ext cx="17097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Documents and Settings\Учителя\Мои документы\Мои рисунки\pchel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08526">
            <a:off x="4270375" y="1814513"/>
            <a:ext cx="7588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:\Documents and Settings\Учителя\Мои документы\Мои рисунки\0ad44876b09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3929063"/>
            <a:ext cx="221456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C:\Documents and Settings\Учителя\Мои документы\Мои рисунки\4c06c5bf7d9c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4530725"/>
            <a:ext cx="17954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2" descr="C:\Documents and Settings\Учителя\Мои документы\Мои рисунки\photo5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3" t="82301" r="14844"/>
          <a:stretch>
            <a:fillRect/>
          </a:stretch>
        </p:blipFill>
        <p:spPr bwMode="auto">
          <a:xfrm>
            <a:off x="0" y="6143625"/>
            <a:ext cx="4214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 descr="C:\Documents and Settings\Учителя\Мои документы\Мои рисунки\9869b631387d.png"/>
          <p:cNvPicPr>
            <a:picLocks noChangeAspect="1" noChangeArrowheads="1"/>
          </p:cNvPicPr>
          <p:nvPr/>
        </p:nvPicPr>
        <p:blipFill>
          <a:blip r:embed="rId3"/>
          <a:srcRect b="53746"/>
          <a:stretch>
            <a:fillRect/>
          </a:stretch>
        </p:blipFill>
        <p:spPr bwMode="auto">
          <a:xfrm>
            <a:off x="571500" y="5357813"/>
            <a:ext cx="1714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2" descr="C:\Documents and Settings\Учителя\Мои документы\Мои рисунки\photo5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81" t="82301"/>
          <a:stretch>
            <a:fillRect/>
          </a:stretch>
        </p:blipFill>
        <p:spPr bwMode="auto">
          <a:xfrm>
            <a:off x="2357438" y="6286500"/>
            <a:ext cx="6786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Documents and Settings\Учителя\Мои документы\Мои рисунки\9869b631387d.png"/>
          <p:cNvPicPr>
            <a:picLocks noChangeAspect="1" noChangeArrowheads="1"/>
          </p:cNvPicPr>
          <p:nvPr/>
        </p:nvPicPr>
        <p:blipFill>
          <a:blip r:embed="rId3"/>
          <a:srcRect l="16277" t="44931" r="14545" b="7098"/>
          <a:stretch>
            <a:fillRect/>
          </a:stretch>
        </p:blipFill>
        <p:spPr bwMode="auto">
          <a:xfrm>
            <a:off x="214313" y="5387975"/>
            <a:ext cx="10001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C:\Documents and Settings\Учителя\Мои документы\Мои рисунки\multik398.pn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357188" y="5000625"/>
            <a:ext cx="1071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Documents and Settings\Учителя\Мои документы\Мои рисунки\7c7775e5426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643188"/>
            <a:ext cx="57023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C:\Documents and Settings\Учителя\Мои документы\Мои рисунки\berez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40048">
            <a:off x="257175" y="103188"/>
            <a:ext cx="210661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C:\Documents and Settings\Учителя\Мои документы\Мои рисунки\berez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040">
            <a:off x="88900" y="703263"/>
            <a:ext cx="2106613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C:\Documents and Settings\Учителя\Мои документы\Мои рисунки\berez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06613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8" descr="C:\Documents and Settings\Учителя\Мои документы\Мои рисунки\oblaka0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214313"/>
            <a:ext cx="32543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TextBox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43138" y="457200"/>
            <a:ext cx="4548187" cy="469900"/>
          </a:xfrm>
          <a:prstGeom prst="rect">
            <a:avLst/>
          </a:prstGeom>
          <a:noFill/>
        </p:spPr>
      </p:pic>
      <p:sp>
        <p:nvSpPr>
          <p:cNvPr id="13" name="Плюс 12"/>
          <p:cNvSpPr/>
          <p:nvPr/>
        </p:nvSpPr>
        <p:spPr>
          <a:xfrm>
            <a:off x="3643313" y="3286125"/>
            <a:ext cx="214312" cy="214313"/>
          </a:xfrm>
          <a:prstGeom prst="mathPlus">
            <a:avLst/>
          </a:prstGeom>
          <a:solidFill>
            <a:srgbClr val="00B8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C:\Documents and Settings\Учителя\Мои документы\Мои рисунки\d181d0bed0bbd0bdd18bd188d0bad0b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" contrast="-10000"/>
          </a:blip>
          <a:srcRect/>
          <a:stretch>
            <a:fillRect/>
          </a:stretch>
        </p:blipFill>
        <p:spPr bwMode="auto">
          <a:xfrm>
            <a:off x="2928938" y="0"/>
            <a:ext cx="257651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C:\Documents and Settings\Учителя\Мои документы\Мои рисунки\18d8db7ab4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286250"/>
            <a:ext cx="2047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Documents and Settings\Учителя\Мои документы\Мои рисунки\18d8db7ab4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2047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Учителя\Мои документы\Мои рисунки\73ce53f841d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571875"/>
            <a:ext cx="18573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Documents and Settings\Учителя\Мои документы\Мои рисунки\b986971a562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929063"/>
            <a:ext cx="1427162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C:\Documents and Settings\Учителя\Мои документы\Мои рисунки\5f1b0162d57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0005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5" descr="C:\Documents and Settings\Учителя\Мои документы\Мои рисунки\315c871c4e9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5715000"/>
            <a:ext cx="121443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C:\Documents and Settings\Учителя\Мои документы\Мои рисунки\458e5501661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5" y="5156200"/>
            <a:ext cx="21431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" descr="C:\Documents and Settings\Учителя\Мои документы\Мои рисунки\1365277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3429000"/>
            <a:ext cx="32385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 descr="C:\Documents and Settings\Учителя\Мои документы\Мои рисунки\5f1b0162d57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3" y="0"/>
            <a:ext cx="4071937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TextBox 1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74975" y="2578100"/>
            <a:ext cx="3108325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C:\Documents and Settings\Учителя\Мои документы\Мои рисунки\18f5caca60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5" y="0"/>
            <a:ext cx="443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C:\Documents and Settings\Учителя\Мои документы\Мои рисунки\39483173212f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3009" t="56784" r="4684" b="21912"/>
          <a:stretch>
            <a:fillRect/>
          </a:stretch>
        </p:blipFill>
        <p:spPr bwMode="auto">
          <a:xfrm>
            <a:off x="1500188" y="3714750"/>
            <a:ext cx="2643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C:\Documents and Settings\Учителя\Мои документы\Мои рисунки\7af0b55b91b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357563"/>
            <a:ext cx="10461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2563" y="79375"/>
            <a:ext cx="3444875" cy="549275"/>
          </a:xfrm>
          <a:prstGeom prst="rect">
            <a:avLst/>
          </a:prstGeom>
          <a:noFill/>
        </p:spPr>
      </p:pic>
      <p:pic>
        <p:nvPicPr>
          <p:cNvPr id="17413" name="Picture 3" descr="C:\Documents and Settings\Учителя\Мои документы\Мои рисунки\39483173212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3714750"/>
            <a:ext cx="31956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Documents and Settings\Учителя\Мои документы\Мои рисунки\f0cc687fb28f.png"/>
          <p:cNvPicPr>
            <a:picLocks noChangeAspect="1" noChangeArrowheads="1"/>
          </p:cNvPicPr>
          <p:nvPr/>
        </p:nvPicPr>
        <p:blipFill>
          <a:blip r:embed="rId7"/>
          <a:srcRect b="25146"/>
          <a:stretch>
            <a:fillRect/>
          </a:stretch>
        </p:blipFill>
        <p:spPr bwMode="auto">
          <a:xfrm>
            <a:off x="0" y="5286375"/>
            <a:ext cx="2714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C:\Documents and Settings\Учителя\Мои документы\Мои рисунки\f0cc687fb28f.png"/>
          <p:cNvPicPr>
            <a:picLocks noChangeAspect="1" noChangeArrowheads="1"/>
          </p:cNvPicPr>
          <p:nvPr/>
        </p:nvPicPr>
        <p:blipFill>
          <a:blip r:embed="rId7"/>
          <a:srcRect b="25146"/>
          <a:stretch>
            <a:fillRect/>
          </a:stretch>
        </p:blipFill>
        <p:spPr bwMode="auto">
          <a:xfrm>
            <a:off x="2143125" y="5286375"/>
            <a:ext cx="2714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C:\Documents and Settings\Учителя\Мои документы\Мои рисунки\f0cc687fb28f.png"/>
          <p:cNvPicPr>
            <a:picLocks noChangeAspect="1" noChangeArrowheads="1"/>
          </p:cNvPicPr>
          <p:nvPr/>
        </p:nvPicPr>
        <p:blipFill>
          <a:blip r:embed="rId7"/>
          <a:srcRect b="25146"/>
          <a:stretch>
            <a:fillRect/>
          </a:stretch>
        </p:blipFill>
        <p:spPr bwMode="auto">
          <a:xfrm>
            <a:off x="6429375" y="5286375"/>
            <a:ext cx="2714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C:\Documents and Settings\Учителя\Мои документы\Мои рисунки\60965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0"/>
            <a:ext cx="21669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 descr="C:\Documents and Settings\Учителя\Мои документы\Мои рисунки\1a032c37cd1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25" y="357188"/>
            <a:ext cx="4214813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C:\Documents and Settings\Учителя\Мои документы\Мои рисунки\39483173212f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38" y="3214688"/>
            <a:ext cx="16065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4" descr="C:\Documents and Settings\Учителя\Мои документы\Мои рисунки\448d5b779d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0545">
            <a:off x="-239713" y="169863"/>
            <a:ext cx="3795713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Documents and Settings\Учителя\Мои документы\Мои рисунки\bb45cfc22c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143250"/>
            <a:ext cx="2971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5" descr="C:\Documents and Settings\Учителя\Мои документы\Мои рисунки\0c880853039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833938"/>
            <a:ext cx="28575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5" descr="C:\Documents and Settings\Учителя\Мои документы\Мои рисунки\0c880853039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99038"/>
            <a:ext cx="321468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TextBox 2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6813" y="579438"/>
            <a:ext cx="5229225" cy="547687"/>
          </a:xfrm>
          <a:prstGeom prst="rect">
            <a:avLst/>
          </a:prstGeom>
          <a:noFill/>
        </p:spPr>
      </p:pic>
      <p:pic>
        <p:nvPicPr>
          <p:cNvPr id="18438" name="Picture 4" descr="C:\Documents and Settings\Учителя\Мои документы\Мои рисунки\kniga800x60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3143250" y="5643563"/>
            <a:ext cx="10080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2" descr="C:\Documents and Settings\Учителя\Мои документы\Мои рисунки\d7047a2e3a0d27be5b78731c4852e0c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813" y="5072063"/>
            <a:ext cx="10128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151</cp:revision>
  <dcterms:modified xsi:type="dcterms:W3CDTF">2011-06-11T18:41:52Z</dcterms:modified>
</cp:coreProperties>
</file>