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C2DCDA2-5EA0-43B8-B112-AB5828F94464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043CF85-A80F-4494-843C-38F9012A6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32D777-B073-4AEE-86DE-F013185EAC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8C658-A6F5-42D7-87CC-9828E6BE182E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46FD1-FE87-4531-9389-7D3BBEE56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E0972-3E74-46A5-BF70-8E402DEEE560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1224F-F347-4CC4-8D16-CE34181DC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23EF1-C9EB-46BB-88E5-663AD82473EE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6E1D3-5AF9-472F-896C-2311902BA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54D7E-A8BF-41D3-AB01-8B30D1792851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E4785-8F9B-4030-B7C5-D87DEC716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FD612-88F3-457A-9B02-F1E8AD981692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3922F-6727-4EF1-BBFF-92E403FEF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AF88F-CB5D-4E9B-9798-28B7E9096786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F223D-8E4B-49A8-AEDA-01F0FAF4E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9DA9C-1AFF-4E73-8B3F-9754A93406D1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83099-F6AA-4B7B-AED2-6658B8C27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09F2-C86F-4ECB-A8D7-852995C68AA2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6ED9-8606-4877-92C5-DD4B66091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6F710-FE87-4D7D-97A8-124613812ADC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B2E3B-DF39-49A4-816D-CB7D9E1F8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FD87B-E92D-4586-8E73-48E81FB2E3F5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A637E-041F-4660-A50E-2330BAD5C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FA48B-CED3-47E2-9E4D-EFCB950AB64F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C0747-E6D7-4F71-9E09-9D9E62DED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B809A4-0914-43B6-80CF-925166A0D8BC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2C8F79-6E00-4FFC-9FA8-020B74B62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4339" name="Рисунок 3" descr="DSC00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78" name="Содержимое 3" descr="DSC0029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0"/>
            <a:ext cx="51435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2" name="Содержимое 3" descr="DSC0029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0"/>
            <a:ext cx="51435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6" name="Содержимое 3" descr="DSC0029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0"/>
            <a:ext cx="51435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0" name="Содержимое 3" descr="DSC0029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0"/>
            <a:ext cx="51435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4" name="Содержимое 3" descr="DSC0029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0"/>
            <a:ext cx="51435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698" name="Содержимое 3" descr="DSC0029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22" name="Содержимое 3" descr="DSC0029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46" name="Содержимое 3" descr="DSC0029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0" name="Содержимое 3" descr="DSC0029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0"/>
            <a:ext cx="5286375" cy="70485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794" name="Содержимое 3" descr="DSC0029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0"/>
            <a:ext cx="51435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2" name="Содержимое 3" descr="DSC0028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Содержимое 3" descr="DSC0029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0"/>
            <a:ext cx="5035550" cy="67151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5842" name="Содержимое 3" descr="DSC0030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0"/>
            <a:ext cx="51435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66" name="Содержимое 3" descr="DSC0030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0"/>
            <a:ext cx="51435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7890" name="Содержимое 3" descr="DSC0030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0"/>
            <a:ext cx="514350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914" name="Содержимое 3" descr="DSC0030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0"/>
            <a:ext cx="51435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9938" name="Содержимое 3" descr="DSC0030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0"/>
            <a:ext cx="5143500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62" name="Содержимое 3" descr="DSC0030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0"/>
            <a:ext cx="5143500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986" name="Содержимое 3" descr="DSC0030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0"/>
            <a:ext cx="5143500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3010" name="Содержимое 3" descr="DSC0030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0"/>
            <a:ext cx="5143500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4" name="Содержимое 3" descr="DSC0030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0"/>
            <a:ext cx="51435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6" name="Содержимое 3" descr="DSC0028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5058" name="Содержимое 3" descr="DSC003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0"/>
            <a:ext cx="5143500" cy="6858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6082" name="Содержимое 3" descr="DSC003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0"/>
            <a:ext cx="5143500" cy="6858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7106" name="Содержимое 3" descr="DSC003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0"/>
            <a:ext cx="5143500" cy="6858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8130" name="Содержимое 3" descr="DSC0031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9154" name="Содержимое 3" descr="DSC0031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0178" name="Содержимое 3" descr="DSC0031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02" name="Содержимое 3" descr="DSC0031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2226" name="Содержимое 3" descr="DSC0031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3250" name="Содержимое 3" descr="DSC0031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4274" name="Содержимое 3" descr="DSC0031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0"/>
            <a:ext cx="828675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0" name="Содержимое 3" descr="DSC0028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5298" name="Содержимое 3" descr="DSC0032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4" name="Содержимое 3" descr="DSC0028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8" name="Содержимое 3" descr="DSC0028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2" name="Содержимое 3" descr="DSC0028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6" name="Содержимое 3" descr="DSC0028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86875" cy="6965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0" name="Содержимое 3" descr="DSC00289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</TotalTime>
  <Words>1</Words>
  <Application>Microsoft Office PowerPoint</Application>
  <PresentationFormat>Экран (4:3)</PresentationFormat>
  <Paragraphs>1</Paragraphs>
  <Slides>40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8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МОУ "Гимназия №9"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Костикова Светлана Александровна</dc:creator>
  <cp:lastModifiedBy>User</cp:lastModifiedBy>
  <cp:revision>5</cp:revision>
  <dcterms:created xsi:type="dcterms:W3CDTF">2011-01-28T06:35:33Z</dcterms:created>
  <dcterms:modified xsi:type="dcterms:W3CDTF">2011-06-11T18:34:40Z</dcterms:modified>
</cp:coreProperties>
</file>