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0" r:id="rId3"/>
    <p:sldId id="266" r:id="rId4"/>
    <p:sldId id="267" r:id="rId5"/>
    <p:sldId id="264" r:id="rId6"/>
    <p:sldId id="281" r:id="rId7"/>
    <p:sldId id="258" r:id="rId8"/>
    <p:sldId id="257" r:id="rId9"/>
    <p:sldId id="269" r:id="rId10"/>
    <p:sldId id="271" r:id="rId11"/>
    <p:sldId id="276" r:id="rId12"/>
    <p:sldId id="275" r:id="rId13"/>
    <p:sldId id="273" r:id="rId14"/>
    <p:sldId id="272" r:id="rId15"/>
    <p:sldId id="280" r:id="rId16"/>
    <p:sldId id="279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5CDA5-CCCB-45D2-89FE-3E81BFBE80E8}" type="doc">
      <dgm:prSet loTypeId="urn:microsoft.com/office/officeart/2005/8/layout/hierarchy2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E91EFC0-1BC7-454B-9D85-289B2D4386FC}">
      <dgm:prSet phldrT="[Текст]" custT="1"/>
      <dgm:spPr/>
      <dgm:t>
        <a:bodyPr/>
        <a:lstStyle/>
        <a:p>
          <a:r>
            <a:rPr lang="ru-RU" sz="2000" dirty="0"/>
            <a:t>найти грамматическую основу</a:t>
          </a:r>
        </a:p>
      </dgm:t>
    </dgm:pt>
    <dgm:pt modelId="{A75C6CE0-0CA8-4398-8FE9-B418F11AE026}" type="parTrans" cxnId="{B1DD6C31-64F2-4754-A1FB-B31D27C0D406}">
      <dgm:prSet/>
      <dgm:spPr/>
      <dgm:t>
        <a:bodyPr/>
        <a:lstStyle/>
        <a:p>
          <a:endParaRPr lang="ru-RU"/>
        </a:p>
      </dgm:t>
    </dgm:pt>
    <dgm:pt modelId="{BF404E05-DCA9-4D63-8B3F-384F1BF01344}" type="sibTrans" cxnId="{B1DD6C31-64F2-4754-A1FB-B31D27C0D406}">
      <dgm:prSet/>
      <dgm:spPr/>
      <dgm:t>
        <a:bodyPr/>
        <a:lstStyle/>
        <a:p>
          <a:endParaRPr lang="ru-RU"/>
        </a:p>
      </dgm:t>
    </dgm:pt>
    <dgm:pt modelId="{201DDA92-EE35-456B-A791-12EFA371391D}">
      <dgm:prSet phldrT="[Текст]" custT="1"/>
      <dgm:spPr/>
      <dgm:t>
        <a:bodyPr/>
        <a:lstStyle/>
        <a:p>
          <a:r>
            <a:rPr lang="ru-RU" sz="2000" dirty="0"/>
            <a:t>двусоставное</a:t>
          </a:r>
        </a:p>
      </dgm:t>
    </dgm:pt>
    <dgm:pt modelId="{5AA72874-ECAB-4E22-8CC2-6631319E9508}" type="parTrans" cxnId="{5CEE35E3-6C09-46F5-9360-32429A92FEEA}">
      <dgm:prSet/>
      <dgm:spPr/>
      <dgm:t>
        <a:bodyPr/>
        <a:lstStyle/>
        <a:p>
          <a:endParaRPr lang="ru-RU"/>
        </a:p>
      </dgm:t>
    </dgm:pt>
    <dgm:pt modelId="{3149A0F1-81EB-4E9B-80F0-502597B0FD2F}" type="sibTrans" cxnId="{5CEE35E3-6C09-46F5-9360-32429A92FEEA}">
      <dgm:prSet/>
      <dgm:spPr/>
      <dgm:t>
        <a:bodyPr/>
        <a:lstStyle/>
        <a:p>
          <a:endParaRPr lang="ru-RU"/>
        </a:p>
      </dgm:t>
    </dgm:pt>
    <dgm:pt modelId="{F448F643-A357-4445-8EFD-A243E2C188BE}">
      <dgm:prSet phldrT="[Текст]" custT="1"/>
      <dgm:spPr/>
      <dgm:t>
        <a:bodyPr/>
        <a:lstStyle/>
        <a:p>
          <a:r>
            <a:rPr lang="ru-RU" sz="2000" dirty="0"/>
            <a:t>подлежащее</a:t>
          </a:r>
        </a:p>
      </dgm:t>
    </dgm:pt>
    <dgm:pt modelId="{180DDCAA-40E3-424E-9B8E-DEB7822B9A60}" type="parTrans" cxnId="{12C40D81-708D-4D05-BF47-72037A05A851}">
      <dgm:prSet/>
      <dgm:spPr/>
      <dgm:t>
        <a:bodyPr/>
        <a:lstStyle/>
        <a:p>
          <a:endParaRPr lang="ru-RU"/>
        </a:p>
      </dgm:t>
    </dgm:pt>
    <dgm:pt modelId="{997D15D9-ADA8-4BBE-9934-AF896410062E}" type="sibTrans" cxnId="{12C40D81-708D-4D05-BF47-72037A05A851}">
      <dgm:prSet/>
      <dgm:spPr/>
      <dgm:t>
        <a:bodyPr/>
        <a:lstStyle/>
        <a:p>
          <a:endParaRPr lang="ru-RU"/>
        </a:p>
      </dgm:t>
    </dgm:pt>
    <dgm:pt modelId="{57B3DB6E-4021-45AF-B218-5FC72F5F2B52}">
      <dgm:prSet phldrT="[Текст]" custT="1"/>
      <dgm:spPr/>
      <dgm:t>
        <a:bodyPr/>
        <a:lstStyle/>
        <a:p>
          <a:r>
            <a:rPr lang="ru-RU" sz="2000" dirty="0"/>
            <a:t>сказуемое</a:t>
          </a:r>
        </a:p>
      </dgm:t>
    </dgm:pt>
    <dgm:pt modelId="{6F1E7322-2C3A-4BA7-9672-7D4D0EF8E848}" type="parTrans" cxnId="{EA3BDCE1-CE6C-4DE1-9CF4-1FACBDBE3F17}">
      <dgm:prSet/>
      <dgm:spPr/>
      <dgm:t>
        <a:bodyPr/>
        <a:lstStyle/>
        <a:p>
          <a:endParaRPr lang="ru-RU"/>
        </a:p>
      </dgm:t>
    </dgm:pt>
    <dgm:pt modelId="{74FBF7BD-C5F6-4813-9887-ECF70B0DF08A}" type="sibTrans" cxnId="{EA3BDCE1-CE6C-4DE1-9CF4-1FACBDBE3F17}">
      <dgm:prSet/>
      <dgm:spPr/>
      <dgm:t>
        <a:bodyPr/>
        <a:lstStyle/>
        <a:p>
          <a:endParaRPr lang="ru-RU"/>
        </a:p>
      </dgm:t>
    </dgm:pt>
    <dgm:pt modelId="{CC16DE17-C2F3-4071-A508-CC581DF00E3A}">
      <dgm:prSet phldrT="[Текст]" custT="1"/>
      <dgm:spPr/>
      <dgm:t>
        <a:bodyPr/>
        <a:lstStyle/>
        <a:p>
          <a:r>
            <a:rPr lang="ru-RU" sz="2000" dirty="0"/>
            <a:t>односоставное</a:t>
          </a:r>
        </a:p>
      </dgm:t>
    </dgm:pt>
    <dgm:pt modelId="{52684F8B-5394-4C29-A1FF-2D45C01A4F12}" type="parTrans" cxnId="{50BD1F8D-8B74-4690-A365-0050F915216F}">
      <dgm:prSet/>
      <dgm:spPr/>
      <dgm:t>
        <a:bodyPr/>
        <a:lstStyle/>
        <a:p>
          <a:endParaRPr lang="ru-RU"/>
        </a:p>
      </dgm:t>
    </dgm:pt>
    <dgm:pt modelId="{EB9BF92C-0D28-4DFB-A64E-46698F87BEC7}" type="sibTrans" cxnId="{50BD1F8D-8B74-4690-A365-0050F915216F}">
      <dgm:prSet/>
      <dgm:spPr/>
      <dgm:t>
        <a:bodyPr/>
        <a:lstStyle/>
        <a:p>
          <a:endParaRPr lang="ru-RU"/>
        </a:p>
      </dgm:t>
    </dgm:pt>
    <dgm:pt modelId="{96633F9D-D898-4F21-8E38-48DB5FE9F8CA}">
      <dgm:prSet phldrT="[Текст]" custT="1"/>
      <dgm:spPr/>
      <dgm:t>
        <a:bodyPr/>
        <a:lstStyle/>
        <a:p>
          <a:r>
            <a:rPr lang="ru-RU" sz="2000" dirty="0"/>
            <a:t>сказуемое</a:t>
          </a:r>
        </a:p>
      </dgm:t>
    </dgm:pt>
    <dgm:pt modelId="{00F5190F-8418-4A21-930C-C64C99B511EB}" type="parTrans" cxnId="{F00C1297-1480-4D37-A06E-F49B8731D31D}">
      <dgm:prSet/>
      <dgm:spPr/>
      <dgm:t>
        <a:bodyPr/>
        <a:lstStyle/>
        <a:p>
          <a:endParaRPr lang="ru-RU"/>
        </a:p>
      </dgm:t>
    </dgm:pt>
    <dgm:pt modelId="{60F75E87-1E0D-43E6-A594-65BE7ABF9050}" type="sibTrans" cxnId="{F00C1297-1480-4D37-A06E-F49B8731D31D}">
      <dgm:prSet/>
      <dgm:spPr/>
      <dgm:t>
        <a:bodyPr/>
        <a:lstStyle/>
        <a:p>
          <a:endParaRPr lang="ru-RU"/>
        </a:p>
      </dgm:t>
    </dgm:pt>
    <dgm:pt modelId="{85C6BD1B-D7C9-4937-AA5E-BC495E631B8D}">
      <dgm:prSet custT="1"/>
      <dgm:spPr/>
      <dgm:t>
        <a:bodyPr/>
        <a:lstStyle/>
        <a:p>
          <a:r>
            <a:rPr lang="ru-RU" sz="2000" dirty="0"/>
            <a:t>1л., 2 л.</a:t>
          </a:r>
        </a:p>
        <a:p>
          <a:r>
            <a:rPr lang="ru-RU" sz="2000" dirty="0" err="1"/>
            <a:t>опрределенно-личное</a:t>
          </a:r>
          <a:endParaRPr lang="ru-RU" sz="2000" dirty="0"/>
        </a:p>
      </dgm:t>
    </dgm:pt>
    <dgm:pt modelId="{CDB13214-2637-491B-A051-1CCF79C73A53}" type="parTrans" cxnId="{0528780C-6B3C-4FF4-BFF0-393C2A3E2EB6}">
      <dgm:prSet/>
      <dgm:spPr/>
      <dgm:t>
        <a:bodyPr/>
        <a:lstStyle/>
        <a:p>
          <a:endParaRPr lang="ru-RU"/>
        </a:p>
      </dgm:t>
    </dgm:pt>
    <dgm:pt modelId="{17A50642-98E9-49CC-9B7A-B583CD65907A}" type="sibTrans" cxnId="{0528780C-6B3C-4FF4-BFF0-393C2A3E2EB6}">
      <dgm:prSet/>
      <dgm:spPr/>
      <dgm:t>
        <a:bodyPr/>
        <a:lstStyle/>
        <a:p>
          <a:endParaRPr lang="ru-RU"/>
        </a:p>
      </dgm:t>
    </dgm:pt>
    <dgm:pt modelId="{0407696A-193F-43CE-81B1-12D2A00DBEDB}" type="pres">
      <dgm:prSet presAssocID="{9165CDA5-CCCB-45D2-89FE-3E81BFBE80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60B897-5434-43F8-8E98-7F5959A6A7E2}" type="pres">
      <dgm:prSet presAssocID="{0E91EFC0-1BC7-454B-9D85-289B2D4386FC}" presName="root1" presStyleCnt="0"/>
      <dgm:spPr/>
    </dgm:pt>
    <dgm:pt modelId="{C420DB94-2D1D-465C-8676-AFA539B06F3A}" type="pres">
      <dgm:prSet presAssocID="{0E91EFC0-1BC7-454B-9D85-289B2D4386F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C06E12-34D7-466C-985A-3DF59DFA1AE6}" type="pres">
      <dgm:prSet presAssocID="{0E91EFC0-1BC7-454B-9D85-289B2D4386FC}" presName="level2hierChild" presStyleCnt="0"/>
      <dgm:spPr/>
    </dgm:pt>
    <dgm:pt modelId="{D5B74223-1C78-4937-A930-EAA9B38490F6}" type="pres">
      <dgm:prSet presAssocID="{5AA72874-ECAB-4E22-8CC2-6631319E9508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BCC972D-E58B-4134-858B-190E811672A5}" type="pres">
      <dgm:prSet presAssocID="{5AA72874-ECAB-4E22-8CC2-6631319E950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5A9DA5D-80A4-43B1-93DD-246C7D596C7A}" type="pres">
      <dgm:prSet presAssocID="{201DDA92-EE35-456B-A791-12EFA371391D}" presName="root2" presStyleCnt="0"/>
      <dgm:spPr/>
    </dgm:pt>
    <dgm:pt modelId="{3C245584-D8BE-43C8-B819-38293D06E59D}" type="pres">
      <dgm:prSet presAssocID="{201DDA92-EE35-456B-A791-12EFA371391D}" presName="LevelTwoTextNode" presStyleLbl="node2" presStyleIdx="0" presStyleCnt="2" custLinFactNeighborX="-3760" custLinFactNeighborY="-73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84D839-FE86-4839-9B4F-097793083850}" type="pres">
      <dgm:prSet presAssocID="{201DDA92-EE35-456B-A791-12EFA371391D}" presName="level3hierChild" presStyleCnt="0"/>
      <dgm:spPr/>
    </dgm:pt>
    <dgm:pt modelId="{557A9DD1-D990-4BE1-B9D3-BEE8FE8941E6}" type="pres">
      <dgm:prSet presAssocID="{180DDCAA-40E3-424E-9B8E-DEB7822B9A60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71796145-75C0-42D3-8A74-FA320592F6D1}" type="pres">
      <dgm:prSet presAssocID="{180DDCAA-40E3-424E-9B8E-DEB7822B9A60}" presName="connTx" presStyleLbl="parChTrans1D3" presStyleIdx="0" presStyleCnt="3"/>
      <dgm:spPr/>
      <dgm:t>
        <a:bodyPr/>
        <a:lstStyle/>
        <a:p>
          <a:endParaRPr lang="ru-RU"/>
        </a:p>
      </dgm:t>
    </dgm:pt>
    <dgm:pt modelId="{5D7E78D1-762E-442E-8D26-B06DE30B44EF}" type="pres">
      <dgm:prSet presAssocID="{F448F643-A357-4445-8EFD-A243E2C188BE}" presName="root2" presStyleCnt="0"/>
      <dgm:spPr/>
    </dgm:pt>
    <dgm:pt modelId="{BA122985-1923-4358-A545-B7C8054AA5B6}" type="pres">
      <dgm:prSet presAssocID="{F448F643-A357-4445-8EFD-A243E2C188BE}" presName="LevelTwoTextNode" presStyleLbl="node3" presStyleIdx="0" presStyleCnt="3" custLinFactNeighborY="-65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BF23C8-6393-4D0A-8AD1-882214079781}" type="pres">
      <dgm:prSet presAssocID="{F448F643-A357-4445-8EFD-A243E2C188BE}" presName="level3hierChild" presStyleCnt="0"/>
      <dgm:spPr/>
    </dgm:pt>
    <dgm:pt modelId="{DAD3989D-42BF-4FD8-82BA-C4A63EB663D0}" type="pres">
      <dgm:prSet presAssocID="{6F1E7322-2C3A-4BA7-9672-7D4D0EF8E848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85772046-7827-4CB1-9DF8-BD9ADC6842A8}" type="pres">
      <dgm:prSet presAssocID="{6F1E7322-2C3A-4BA7-9672-7D4D0EF8E848}" presName="connTx" presStyleLbl="parChTrans1D3" presStyleIdx="1" presStyleCnt="3"/>
      <dgm:spPr/>
      <dgm:t>
        <a:bodyPr/>
        <a:lstStyle/>
        <a:p>
          <a:endParaRPr lang="ru-RU"/>
        </a:p>
      </dgm:t>
    </dgm:pt>
    <dgm:pt modelId="{66B88B11-F5E2-417B-8873-E1E91FBD8BA3}" type="pres">
      <dgm:prSet presAssocID="{57B3DB6E-4021-45AF-B218-5FC72F5F2B52}" presName="root2" presStyleCnt="0"/>
      <dgm:spPr/>
    </dgm:pt>
    <dgm:pt modelId="{A9112230-6010-478C-92E8-9DB111531004}" type="pres">
      <dgm:prSet presAssocID="{57B3DB6E-4021-45AF-B218-5FC72F5F2B52}" presName="LevelTwoTextNode" presStyleLbl="node3" presStyleIdx="1" presStyleCnt="3" custLinFactNeighborX="-1880" custLinFactNeighborY="-48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74AFEE-35A4-4354-BFFC-CCE865422EA8}" type="pres">
      <dgm:prSet presAssocID="{57B3DB6E-4021-45AF-B218-5FC72F5F2B52}" presName="level3hierChild" presStyleCnt="0"/>
      <dgm:spPr/>
    </dgm:pt>
    <dgm:pt modelId="{30D4B842-02EA-4C0F-AEC3-104B09D662B4}" type="pres">
      <dgm:prSet presAssocID="{52684F8B-5394-4C29-A1FF-2D45C01A4F1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CFD23ED-5B77-4B56-89EC-9BBF800E8C6B}" type="pres">
      <dgm:prSet presAssocID="{52684F8B-5394-4C29-A1FF-2D45C01A4F1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091C4A2-BEE3-451B-AFF5-0C27A50A8769}" type="pres">
      <dgm:prSet presAssocID="{CC16DE17-C2F3-4071-A508-CC581DF00E3A}" presName="root2" presStyleCnt="0"/>
      <dgm:spPr/>
    </dgm:pt>
    <dgm:pt modelId="{38AF03DA-2CC2-4F3A-ACE3-DCFA03C54BAC}" type="pres">
      <dgm:prSet presAssocID="{CC16DE17-C2F3-4071-A508-CC581DF00E3A}" presName="LevelTwoTextNode" presStyleLbl="node2" presStyleIdx="1" presStyleCnt="2" custScaleX="126347" custLinFactNeighborX="-17412" custLinFactNeighborY="2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8AFE86-CB84-4CC8-B978-8822267A7056}" type="pres">
      <dgm:prSet presAssocID="{CC16DE17-C2F3-4071-A508-CC581DF00E3A}" presName="level3hierChild" presStyleCnt="0"/>
      <dgm:spPr/>
    </dgm:pt>
    <dgm:pt modelId="{D5237AF5-B77E-4717-BF68-2310D78E28A5}" type="pres">
      <dgm:prSet presAssocID="{00F5190F-8418-4A21-930C-C64C99B511EB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566EBE6-95DE-48C0-AACD-66F4BD9779EF}" type="pres">
      <dgm:prSet presAssocID="{00F5190F-8418-4A21-930C-C64C99B511EB}" presName="connTx" presStyleLbl="parChTrans1D3" presStyleIdx="2" presStyleCnt="3"/>
      <dgm:spPr/>
      <dgm:t>
        <a:bodyPr/>
        <a:lstStyle/>
        <a:p>
          <a:endParaRPr lang="ru-RU"/>
        </a:p>
      </dgm:t>
    </dgm:pt>
    <dgm:pt modelId="{64A34CA5-72DB-4576-991B-9732DA710C2D}" type="pres">
      <dgm:prSet presAssocID="{96633F9D-D898-4F21-8E38-48DB5FE9F8CA}" presName="root2" presStyleCnt="0"/>
      <dgm:spPr/>
    </dgm:pt>
    <dgm:pt modelId="{51E03A6D-1E8F-4AD5-8C45-45C8B8239DF0}" type="pres">
      <dgm:prSet presAssocID="{96633F9D-D898-4F21-8E38-48DB5FE9F8C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BC57A4-DF22-4808-A0DA-4D6837D9BFAC}" type="pres">
      <dgm:prSet presAssocID="{96633F9D-D898-4F21-8E38-48DB5FE9F8CA}" presName="level3hierChild" presStyleCnt="0"/>
      <dgm:spPr/>
    </dgm:pt>
    <dgm:pt modelId="{14B72FD1-0B02-4F5C-8E82-44FFFD9D88A6}" type="pres">
      <dgm:prSet presAssocID="{CDB13214-2637-491B-A051-1CCF79C73A53}" presName="conn2-1" presStyleLbl="parChTrans1D4" presStyleIdx="0" presStyleCnt="1"/>
      <dgm:spPr/>
      <dgm:t>
        <a:bodyPr/>
        <a:lstStyle/>
        <a:p>
          <a:endParaRPr lang="ru-RU"/>
        </a:p>
      </dgm:t>
    </dgm:pt>
    <dgm:pt modelId="{3E6E75C4-5B58-428B-A5B1-1F2647369696}" type="pres">
      <dgm:prSet presAssocID="{CDB13214-2637-491B-A051-1CCF79C73A53}" presName="connTx" presStyleLbl="parChTrans1D4" presStyleIdx="0" presStyleCnt="1"/>
      <dgm:spPr/>
      <dgm:t>
        <a:bodyPr/>
        <a:lstStyle/>
        <a:p>
          <a:endParaRPr lang="ru-RU"/>
        </a:p>
      </dgm:t>
    </dgm:pt>
    <dgm:pt modelId="{34FB68A5-E03D-433E-8662-B0DD52A5114B}" type="pres">
      <dgm:prSet presAssocID="{85C6BD1B-D7C9-4937-AA5E-BC495E631B8D}" presName="root2" presStyleCnt="0"/>
      <dgm:spPr/>
    </dgm:pt>
    <dgm:pt modelId="{C077C710-79F3-4179-977A-0338DFD4D616}" type="pres">
      <dgm:prSet presAssocID="{85C6BD1B-D7C9-4937-AA5E-BC495E631B8D}" presName="LevelTwoTextNode" presStyleLbl="node4" presStyleIdx="0" presStyleCnt="1" custScaleY="188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941A48-3574-4D35-A7FC-5EA43E8E7C49}" type="pres">
      <dgm:prSet presAssocID="{85C6BD1B-D7C9-4937-AA5E-BC495E631B8D}" presName="level3hierChild" presStyleCnt="0"/>
      <dgm:spPr/>
    </dgm:pt>
  </dgm:ptLst>
  <dgm:cxnLst>
    <dgm:cxn modelId="{C52D5883-AC4F-453D-A460-DB085C77D436}" type="presOf" srcId="{5AA72874-ECAB-4E22-8CC2-6631319E9508}" destId="{D5B74223-1C78-4937-A930-EAA9B38490F6}" srcOrd="0" destOrd="0" presId="urn:microsoft.com/office/officeart/2005/8/layout/hierarchy2"/>
    <dgm:cxn modelId="{2E1F1904-AC7D-42E5-8CD0-3294B974A596}" type="presOf" srcId="{6F1E7322-2C3A-4BA7-9672-7D4D0EF8E848}" destId="{85772046-7827-4CB1-9DF8-BD9ADC6842A8}" srcOrd="1" destOrd="0" presId="urn:microsoft.com/office/officeart/2005/8/layout/hierarchy2"/>
    <dgm:cxn modelId="{0528780C-6B3C-4FF4-BFF0-393C2A3E2EB6}" srcId="{96633F9D-D898-4F21-8E38-48DB5FE9F8CA}" destId="{85C6BD1B-D7C9-4937-AA5E-BC495E631B8D}" srcOrd="0" destOrd="0" parTransId="{CDB13214-2637-491B-A051-1CCF79C73A53}" sibTransId="{17A50642-98E9-49CC-9B7A-B583CD65907A}"/>
    <dgm:cxn modelId="{10ED9512-EADA-4D56-9712-6714BCF94771}" type="presOf" srcId="{57B3DB6E-4021-45AF-B218-5FC72F5F2B52}" destId="{A9112230-6010-478C-92E8-9DB111531004}" srcOrd="0" destOrd="0" presId="urn:microsoft.com/office/officeart/2005/8/layout/hierarchy2"/>
    <dgm:cxn modelId="{12C40D81-708D-4D05-BF47-72037A05A851}" srcId="{201DDA92-EE35-456B-A791-12EFA371391D}" destId="{F448F643-A357-4445-8EFD-A243E2C188BE}" srcOrd="0" destOrd="0" parTransId="{180DDCAA-40E3-424E-9B8E-DEB7822B9A60}" sibTransId="{997D15D9-ADA8-4BBE-9934-AF896410062E}"/>
    <dgm:cxn modelId="{17F8ABBE-34C0-41E8-A79E-1B3FD5D07D37}" type="presOf" srcId="{180DDCAA-40E3-424E-9B8E-DEB7822B9A60}" destId="{557A9DD1-D990-4BE1-B9D3-BEE8FE8941E6}" srcOrd="0" destOrd="0" presId="urn:microsoft.com/office/officeart/2005/8/layout/hierarchy2"/>
    <dgm:cxn modelId="{F2E29FD0-9BA4-4750-A720-736D72E85E68}" type="presOf" srcId="{85C6BD1B-D7C9-4937-AA5E-BC495E631B8D}" destId="{C077C710-79F3-4179-977A-0338DFD4D616}" srcOrd="0" destOrd="0" presId="urn:microsoft.com/office/officeart/2005/8/layout/hierarchy2"/>
    <dgm:cxn modelId="{EA3BDCE1-CE6C-4DE1-9CF4-1FACBDBE3F17}" srcId="{201DDA92-EE35-456B-A791-12EFA371391D}" destId="{57B3DB6E-4021-45AF-B218-5FC72F5F2B52}" srcOrd="1" destOrd="0" parTransId="{6F1E7322-2C3A-4BA7-9672-7D4D0EF8E848}" sibTransId="{74FBF7BD-C5F6-4813-9887-ECF70B0DF08A}"/>
    <dgm:cxn modelId="{E5408F3B-6BDE-461E-857A-358C73DC1590}" type="presOf" srcId="{00F5190F-8418-4A21-930C-C64C99B511EB}" destId="{E566EBE6-95DE-48C0-AACD-66F4BD9779EF}" srcOrd="1" destOrd="0" presId="urn:microsoft.com/office/officeart/2005/8/layout/hierarchy2"/>
    <dgm:cxn modelId="{F020DA03-9A43-4A8F-8CCC-D156E0663B06}" type="presOf" srcId="{180DDCAA-40E3-424E-9B8E-DEB7822B9A60}" destId="{71796145-75C0-42D3-8A74-FA320592F6D1}" srcOrd="1" destOrd="0" presId="urn:microsoft.com/office/officeart/2005/8/layout/hierarchy2"/>
    <dgm:cxn modelId="{9CA408BC-9CD1-467F-A32E-3BD954B8EE17}" type="presOf" srcId="{F448F643-A357-4445-8EFD-A243E2C188BE}" destId="{BA122985-1923-4358-A545-B7C8054AA5B6}" srcOrd="0" destOrd="0" presId="urn:microsoft.com/office/officeart/2005/8/layout/hierarchy2"/>
    <dgm:cxn modelId="{03194E61-9356-4270-A908-77BC65179D20}" type="presOf" srcId="{96633F9D-D898-4F21-8E38-48DB5FE9F8CA}" destId="{51E03A6D-1E8F-4AD5-8C45-45C8B8239DF0}" srcOrd="0" destOrd="0" presId="urn:microsoft.com/office/officeart/2005/8/layout/hierarchy2"/>
    <dgm:cxn modelId="{F00C1297-1480-4D37-A06E-F49B8731D31D}" srcId="{CC16DE17-C2F3-4071-A508-CC581DF00E3A}" destId="{96633F9D-D898-4F21-8E38-48DB5FE9F8CA}" srcOrd="0" destOrd="0" parTransId="{00F5190F-8418-4A21-930C-C64C99B511EB}" sibTransId="{60F75E87-1E0D-43E6-A594-65BE7ABF9050}"/>
    <dgm:cxn modelId="{EF9C6952-8CC2-4B9F-9526-D44A28F37F08}" type="presOf" srcId="{6F1E7322-2C3A-4BA7-9672-7D4D0EF8E848}" destId="{DAD3989D-42BF-4FD8-82BA-C4A63EB663D0}" srcOrd="0" destOrd="0" presId="urn:microsoft.com/office/officeart/2005/8/layout/hierarchy2"/>
    <dgm:cxn modelId="{9649939D-D00E-4AD1-8576-31F35AC72BA9}" type="presOf" srcId="{CDB13214-2637-491B-A051-1CCF79C73A53}" destId="{3E6E75C4-5B58-428B-A5B1-1F2647369696}" srcOrd="1" destOrd="0" presId="urn:microsoft.com/office/officeart/2005/8/layout/hierarchy2"/>
    <dgm:cxn modelId="{89E2EAD7-74E9-47E2-B002-E194A9E3592F}" type="presOf" srcId="{52684F8B-5394-4C29-A1FF-2D45C01A4F12}" destId="{30D4B842-02EA-4C0F-AEC3-104B09D662B4}" srcOrd="0" destOrd="0" presId="urn:microsoft.com/office/officeart/2005/8/layout/hierarchy2"/>
    <dgm:cxn modelId="{840EA58B-8E8E-4E33-A81B-7919F118157D}" type="presOf" srcId="{0E91EFC0-1BC7-454B-9D85-289B2D4386FC}" destId="{C420DB94-2D1D-465C-8676-AFA539B06F3A}" srcOrd="0" destOrd="0" presId="urn:microsoft.com/office/officeart/2005/8/layout/hierarchy2"/>
    <dgm:cxn modelId="{CF62A6F1-1104-4990-A859-BB2444535581}" type="presOf" srcId="{5AA72874-ECAB-4E22-8CC2-6631319E9508}" destId="{6BCC972D-E58B-4134-858B-190E811672A5}" srcOrd="1" destOrd="0" presId="urn:microsoft.com/office/officeart/2005/8/layout/hierarchy2"/>
    <dgm:cxn modelId="{86FDDD3D-1D77-4CCE-A2C6-C5A106DA4E96}" type="presOf" srcId="{52684F8B-5394-4C29-A1FF-2D45C01A4F12}" destId="{9CFD23ED-5B77-4B56-89EC-9BBF800E8C6B}" srcOrd="1" destOrd="0" presId="urn:microsoft.com/office/officeart/2005/8/layout/hierarchy2"/>
    <dgm:cxn modelId="{50BD1F8D-8B74-4690-A365-0050F915216F}" srcId="{0E91EFC0-1BC7-454B-9D85-289B2D4386FC}" destId="{CC16DE17-C2F3-4071-A508-CC581DF00E3A}" srcOrd="1" destOrd="0" parTransId="{52684F8B-5394-4C29-A1FF-2D45C01A4F12}" sibTransId="{EB9BF92C-0D28-4DFB-A64E-46698F87BEC7}"/>
    <dgm:cxn modelId="{6861F8FF-136C-4150-B60B-3E0D3D363070}" type="presOf" srcId="{201DDA92-EE35-456B-A791-12EFA371391D}" destId="{3C245584-D8BE-43C8-B819-38293D06E59D}" srcOrd="0" destOrd="0" presId="urn:microsoft.com/office/officeart/2005/8/layout/hierarchy2"/>
    <dgm:cxn modelId="{ABF68603-83E0-4438-9051-1CCCC3EB1333}" type="presOf" srcId="{CC16DE17-C2F3-4071-A508-CC581DF00E3A}" destId="{38AF03DA-2CC2-4F3A-ACE3-DCFA03C54BAC}" srcOrd="0" destOrd="0" presId="urn:microsoft.com/office/officeart/2005/8/layout/hierarchy2"/>
    <dgm:cxn modelId="{7B357C19-B164-4C01-953B-4E68CBB1A48C}" type="presOf" srcId="{CDB13214-2637-491B-A051-1CCF79C73A53}" destId="{14B72FD1-0B02-4F5C-8E82-44FFFD9D88A6}" srcOrd="0" destOrd="0" presId="urn:microsoft.com/office/officeart/2005/8/layout/hierarchy2"/>
    <dgm:cxn modelId="{B1DD6C31-64F2-4754-A1FB-B31D27C0D406}" srcId="{9165CDA5-CCCB-45D2-89FE-3E81BFBE80E8}" destId="{0E91EFC0-1BC7-454B-9D85-289B2D4386FC}" srcOrd="0" destOrd="0" parTransId="{A75C6CE0-0CA8-4398-8FE9-B418F11AE026}" sibTransId="{BF404E05-DCA9-4D63-8B3F-384F1BF01344}"/>
    <dgm:cxn modelId="{58616991-9C9B-424A-8D9F-B9A95A1F7D93}" type="presOf" srcId="{00F5190F-8418-4A21-930C-C64C99B511EB}" destId="{D5237AF5-B77E-4717-BF68-2310D78E28A5}" srcOrd="0" destOrd="0" presId="urn:microsoft.com/office/officeart/2005/8/layout/hierarchy2"/>
    <dgm:cxn modelId="{517E7F98-321C-40E8-949A-BDA8F7DAB7A8}" type="presOf" srcId="{9165CDA5-CCCB-45D2-89FE-3E81BFBE80E8}" destId="{0407696A-193F-43CE-81B1-12D2A00DBEDB}" srcOrd="0" destOrd="0" presId="urn:microsoft.com/office/officeart/2005/8/layout/hierarchy2"/>
    <dgm:cxn modelId="{5CEE35E3-6C09-46F5-9360-32429A92FEEA}" srcId="{0E91EFC0-1BC7-454B-9D85-289B2D4386FC}" destId="{201DDA92-EE35-456B-A791-12EFA371391D}" srcOrd="0" destOrd="0" parTransId="{5AA72874-ECAB-4E22-8CC2-6631319E9508}" sibTransId="{3149A0F1-81EB-4E9B-80F0-502597B0FD2F}"/>
    <dgm:cxn modelId="{A24623A3-C968-4280-9441-C463DD14F891}" type="presParOf" srcId="{0407696A-193F-43CE-81B1-12D2A00DBEDB}" destId="{A160B897-5434-43F8-8E98-7F5959A6A7E2}" srcOrd="0" destOrd="0" presId="urn:microsoft.com/office/officeart/2005/8/layout/hierarchy2"/>
    <dgm:cxn modelId="{A6056FED-4C15-47C9-82CD-9F66C2C4AFB1}" type="presParOf" srcId="{A160B897-5434-43F8-8E98-7F5959A6A7E2}" destId="{C420DB94-2D1D-465C-8676-AFA539B06F3A}" srcOrd="0" destOrd="0" presId="urn:microsoft.com/office/officeart/2005/8/layout/hierarchy2"/>
    <dgm:cxn modelId="{E9AF6C5A-4DDF-495D-B3DD-EC91ADA7912D}" type="presParOf" srcId="{A160B897-5434-43F8-8E98-7F5959A6A7E2}" destId="{4EC06E12-34D7-466C-985A-3DF59DFA1AE6}" srcOrd="1" destOrd="0" presId="urn:microsoft.com/office/officeart/2005/8/layout/hierarchy2"/>
    <dgm:cxn modelId="{F16B1DA9-1401-4842-8ABC-36937145D6D6}" type="presParOf" srcId="{4EC06E12-34D7-466C-985A-3DF59DFA1AE6}" destId="{D5B74223-1C78-4937-A930-EAA9B38490F6}" srcOrd="0" destOrd="0" presId="urn:microsoft.com/office/officeart/2005/8/layout/hierarchy2"/>
    <dgm:cxn modelId="{26EB88A0-FC41-4736-B3CD-31FA01BC3E95}" type="presParOf" srcId="{D5B74223-1C78-4937-A930-EAA9B38490F6}" destId="{6BCC972D-E58B-4134-858B-190E811672A5}" srcOrd="0" destOrd="0" presId="urn:microsoft.com/office/officeart/2005/8/layout/hierarchy2"/>
    <dgm:cxn modelId="{C370578D-1804-4B10-AF50-31E9940386F6}" type="presParOf" srcId="{4EC06E12-34D7-466C-985A-3DF59DFA1AE6}" destId="{05A9DA5D-80A4-43B1-93DD-246C7D596C7A}" srcOrd="1" destOrd="0" presId="urn:microsoft.com/office/officeart/2005/8/layout/hierarchy2"/>
    <dgm:cxn modelId="{C32581D9-89CA-4A58-82EA-9CB2042AAC14}" type="presParOf" srcId="{05A9DA5D-80A4-43B1-93DD-246C7D596C7A}" destId="{3C245584-D8BE-43C8-B819-38293D06E59D}" srcOrd="0" destOrd="0" presId="urn:microsoft.com/office/officeart/2005/8/layout/hierarchy2"/>
    <dgm:cxn modelId="{AFCAB895-6896-4EF0-A504-26B5B04236C8}" type="presParOf" srcId="{05A9DA5D-80A4-43B1-93DD-246C7D596C7A}" destId="{E784D839-FE86-4839-9B4F-097793083850}" srcOrd="1" destOrd="0" presId="urn:microsoft.com/office/officeart/2005/8/layout/hierarchy2"/>
    <dgm:cxn modelId="{2F56CE06-2A95-40B5-9EC3-04E5EAD1B006}" type="presParOf" srcId="{E784D839-FE86-4839-9B4F-097793083850}" destId="{557A9DD1-D990-4BE1-B9D3-BEE8FE8941E6}" srcOrd="0" destOrd="0" presId="urn:microsoft.com/office/officeart/2005/8/layout/hierarchy2"/>
    <dgm:cxn modelId="{59381414-F895-4C37-8A4E-94BE16991035}" type="presParOf" srcId="{557A9DD1-D990-4BE1-B9D3-BEE8FE8941E6}" destId="{71796145-75C0-42D3-8A74-FA320592F6D1}" srcOrd="0" destOrd="0" presId="urn:microsoft.com/office/officeart/2005/8/layout/hierarchy2"/>
    <dgm:cxn modelId="{B86DDE02-6B3E-495F-9F3C-EA7D2879A9FC}" type="presParOf" srcId="{E784D839-FE86-4839-9B4F-097793083850}" destId="{5D7E78D1-762E-442E-8D26-B06DE30B44EF}" srcOrd="1" destOrd="0" presId="urn:microsoft.com/office/officeart/2005/8/layout/hierarchy2"/>
    <dgm:cxn modelId="{71AE2811-EB70-4BA0-BE8A-A8BEFEDEB84F}" type="presParOf" srcId="{5D7E78D1-762E-442E-8D26-B06DE30B44EF}" destId="{BA122985-1923-4358-A545-B7C8054AA5B6}" srcOrd="0" destOrd="0" presId="urn:microsoft.com/office/officeart/2005/8/layout/hierarchy2"/>
    <dgm:cxn modelId="{D02A9676-59BF-4016-A208-C53F6904EE38}" type="presParOf" srcId="{5D7E78D1-762E-442E-8D26-B06DE30B44EF}" destId="{E9BF23C8-6393-4D0A-8AD1-882214079781}" srcOrd="1" destOrd="0" presId="urn:microsoft.com/office/officeart/2005/8/layout/hierarchy2"/>
    <dgm:cxn modelId="{74ABA783-2723-48D8-8F2A-C8A6C1CBF020}" type="presParOf" srcId="{E784D839-FE86-4839-9B4F-097793083850}" destId="{DAD3989D-42BF-4FD8-82BA-C4A63EB663D0}" srcOrd="2" destOrd="0" presId="urn:microsoft.com/office/officeart/2005/8/layout/hierarchy2"/>
    <dgm:cxn modelId="{2843F681-313A-4A26-93EF-94E66941A5E5}" type="presParOf" srcId="{DAD3989D-42BF-4FD8-82BA-C4A63EB663D0}" destId="{85772046-7827-4CB1-9DF8-BD9ADC6842A8}" srcOrd="0" destOrd="0" presId="urn:microsoft.com/office/officeart/2005/8/layout/hierarchy2"/>
    <dgm:cxn modelId="{0EA8A8CF-92D2-4B52-98D9-EB07533BDD63}" type="presParOf" srcId="{E784D839-FE86-4839-9B4F-097793083850}" destId="{66B88B11-F5E2-417B-8873-E1E91FBD8BA3}" srcOrd="3" destOrd="0" presId="urn:microsoft.com/office/officeart/2005/8/layout/hierarchy2"/>
    <dgm:cxn modelId="{B08B07EE-8A80-485E-BEA5-98BF97132B5E}" type="presParOf" srcId="{66B88B11-F5E2-417B-8873-E1E91FBD8BA3}" destId="{A9112230-6010-478C-92E8-9DB111531004}" srcOrd="0" destOrd="0" presId="urn:microsoft.com/office/officeart/2005/8/layout/hierarchy2"/>
    <dgm:cxn modelId="{D65A000D-23F9-429C-973A-62F6871A3C27}" type="presParOf" srcId="{66B88B11-F5E2-417B-8873-E1E91FBD8BA3}" destId="{D274AFEE-35A4-4354-BFFC-CCE865422EA8}" srcOrd="1" destOrd="0" presId="urn:microsoft.com/office/officeart/2005/8/layout/hierarchy2"/>
    <dgm:cxn modelId="{8B460FA4-83AC-4D05-9423-8AFB762D2546}" type="presParOf" srcId="{4EC06E12-34D7-466C-985A-3DF59DFA1AE6}" destId="{30D4B842-02EA-4C0F-AEC3-104B09D662B4}" srcOrd="2" destOrd="0" presId="urn:microsoft.com/office/officeart/2005/8/layout/hierarchy2"/>
    <dgm:cxn modelId="{D7536C0B-93F5-4939-8C09-3EA579CA2D14}" type="presParOf" srcId="{30D4B842-02EA-4C0F-AEC3-104B09D662B4}" destId="{9CFD23ED-5B77-4B56-89EC-9BBF800E8C6B}" srcOrd="0" destOrd="0" presId="urn:microsoft.com/office/officeart/2005/8/layout/hierarchy2"/>
    <dgm:cxn modelId="{EAD93CBA-1D1B-4D5A-894B-347069A5DD3F}" type="presParOf" srcId="{4EC06E12-34D7-466C-985A-3DF59DFA1AE6}" destId="{C091C4A2-BEE3-451B-AFF5-0C27A50A8769}" srcOrd="3" destOrd="0" presId="urn:microsoft.com/office/officeart/2005/8/layout/hierarchy2"/>
    <dgm:cxn modelId="{F740B53F-4FC2-4F35-8598-4C684F784CD3}" type="presParOf" srcId="{C091C4A2-BEE3-451B-AFF5-0C27A50A8769}" destId="{38AF03DA-2CC2-4F3A-ACE3-DCFA03C54BAC}" srcOrd="0" destOrd="0" presId="urn:microsoft.com/office/officeart/2005/8/layout/hierarchy2"/>
    <dgm:cxn modelId="{E3C2648B-BB8D-4166-9F0D-81B4CE62231D}" type="presParOf" srcId="{C091C4A2-BEE3-451B-AFF5-0C27A50A8769}" destId="{BD8AFE86-CB84-4CC8-B978-8822267A7056}" srcOrd="1" destOrd="0" presId="urn:microsoft.com/office/officeart/2005/8/layout/hierarchy2"/>
    <dgm:cxn modelId="{7D487959-885F-4D17-8C7A-CB342BA7A2C6}" type="presParOf" srcId="{BD8AFE86-CB84-4CC8-B978-8822267A7056}" destId="{D5237AF5-B77E-4717-BF68-2310D78E28A5}" srcOrd="0" destOrd="0" presId="urn:microsoft.com/office/officeart/2005/8/layout/hierarchy2"/>
    <dgm:cxn modelId="{3705744D-B0D5-4128-8EA8-34DC128A3AD0}" type="presParOf" srcId="{D5237AF5-B77E-4717-BF68-2310D78E28A5}" destId="{E566EBE6-95DE-48C0-AACD-66F4BD9779EF}" srcOrd="0" destOrd="0" presId="urn:microsoft.com/office/officeart/2005/8/layout/hierarchy2"/>
    <dgm:cxn modelId="{90035A01-4249-49D8-BA18-F46035583684}" type="presParOf" srcId="{BD8AFE86-CB84-4CC8-B978-8822267A7056}" destId="{64A34CA5-72DB-4576-991B-9732DA710C2D}" srcOrd="1" destOrd="0" presId="urn:microsoft.com/office/officeart/2005/8/layout/hierarchy2"/>
    <dgm:cxn modelId="{B647F542-A56C-484F-BB18-8D4F98B7058F}" type="presParOf" srcId="{64A34CA5-72DB-4576-991B-9732DA710C2D}" destId="{51E03A6D-1E8F-4AD5-8C45-45C8B8239DF0}" srcOrd="0" destOrd="0" presId="urn:microsoft.com/office/officeart/2005/8/layout/hierarchy2"/>
    <dgm:cxn modelId="{DEA894FF-1613-4853-9069-04809DFAAD0A}" type="presParOf" srcId="{64A34CA5-72DB-4576-991B-9732DA710C2D}" destId="{0ABC57A4-DF22-4808-A0DA-4D6837D9BFAC}" srcOrd="1" destOrd="0" presId="urn:microsoft.com/office/officeart/2005/8/layout/hierarchy2"/>
    <dgm:cxn modelId="{235CDE96-3DCD-4C26-B270-DD71336896B6}" type="presParOf" srcId="{0ABC57A4-DF22-4808-A0DA-4D6837D9BFAC}" destId="{14B72FD1-0B02-4F5C-8E82-44FFFD9D88A6}" srcOrd="0" destOrd="0" presId="urn:microsoft.com/office/officeart/2005/8/layout/hierarchy2"/>
    <dgm:cxn modelId="{8AD6E508-FF0A-4147-8945-C07146925C03}" type="presParOf" srcId="{14B72FD1-0B02-4F5C-8E82-44FFFD9D88A6}" destId="{3E6E75C4-5B58-428B-A5B1-1F2647369696}" srcOrd="0" destOrd="0" presId="urn:microsoft.com/office/officeart/2005/8/layout/hierarchy2"/>
    <dgm:cxn modelId="{E044DA27-8AE3-4F69-ADA2-606340E2513D}" type="presParOf" srcId="{0ABC57A4-DF22-4808-A0DA-4D6837D9BFAC}" destId="{34FB68A5-E03D-433E-8662-B0DD52A5114B}" srcOrd="1" destOrd="0" presId="urn:microsoft.com/office/officeart/2005/8/layout/hierarchy2"/>
    <dgm:cxn modelId="{A6CE4405-6F51-425B-96DE-5D7F7AE564CD}" type="presParOf" srcId="{34FB68A5-E03D-433E-8662-B0DD52A5114B}" destId="{C077C710-79F3-4179-977A-0338DFD4D616}" srcOrd="0" destOrd="0" presId="urn:microsoft.com/office/officeart/2005/8/layout/hierarchy2"/>
    <dgm:cxn modelId="{A1AA9205-BE68-4EDC-B8A7-E67B20ABBC39}" type="presParOf" srcId="{34FB68A5-E03D-433E-8662-B0DD52A5114B}" destId="{08941A48-3574-4D35-A7FC-5EA43E8E7C49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2EC0E-8219-4EC8-91D6-0C178B900099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ADC96-46D7-4E68-973F-7306B9D98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851603-E466-4BD5-9E24-48FA7E0996A5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BB802D-587A-4152-9507-4C65EE5FC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pic>
        <p:nvPicPr>
          <p:cNvPr id="1030" name="Picture 6" descr="C:\Documents and Settings\SuleymanovaTS\Мои документы\Рисунки\оф\карти\qu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357562"/>
            <a:ext cx="3449324" cy="26479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14546" y="1785926"/>
            <a:ext cx="4627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</a:rPr>
              <a:t>Второе декабря.</a:t>
            </a:r>
          </a:p>
          <a:p>
            <a:pPr lvl="0" algn="ctr"/>
            <a:r>
              <a:rPr lang="ru-RU" sz="3200" b="1" dirty="0" smtClean="0">
                <a:solidFill>
                  <a:prstClr val="black"/>
                </a:solidFill>
              </a:rPr>
              <a:t>Классная работа.</a:t>
            </a:r>
            <a:endParaRPr lang="ru-RU" sz="3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Алгоритм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20" y="1447800"/>
          <a:ext cx="8572560" cy="462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Тренировочные упражнения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357298"/>
            <a:ext cx="7772400" cy="4572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Определите, на какое лицо и число указывают  сказуемые в примерах: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Не бойтесь быть настигнутым в пути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Ни ветром, ни метелью, ни печалью,-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В глухой ночи звезда есть впереди…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857760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кустах пестреет листьев позолота.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Заря над степью полыхнула дико… 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Взгляну на звезды: много звезд в безмолвии ночном горит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643182"/>
            <a:ext cx="821537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4.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Ищи свою дорогу с малых лет,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Уверенно вперед иди сквозь годы,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Оставь – на этой лучшей из планет-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Свой яркий след,  свои живые всходы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Самостоятельная  работа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Выпишите определенно-личные предложения: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1)Люблю наблюдать за окружающей меня природой.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2)Она восхищает меня своей красотой.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3)Любуясь природой, стараемся вглядываться в нее и вслушиваться во все издаваемые звуки.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800" dirty="0" smtClean="0"/>
              <a:t> Не привыкайте к чудесам- дивитесь им, дивитесь!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5)Береги природу!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72547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8115328" cy="50196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Укажи правильно вариант ответа: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Односоставное определенно-личное предложение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А) Зима.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Б) Умную голову почитают смолоду.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В) Как чувствуешь себя?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Г) Светает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Односоставное определенно-личное предложение.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А) Слушай внимательно.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Б) По рогоже золотом не шьют.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В) Хочется петь.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Г) Какое счастье.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Односоставные определенно-личные предложения.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А) Нежная зелень скверов.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Б) Начинает громыхать.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В) Без волненья и заботы не ждите радости от работы.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Г) Начинай жизнь, ровесник, только так.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448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4. Односоставные определенно-личные предложения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А) Заберешься за красавцем-боровичком в еловую чащу.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Б) Липу подняли.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В) Солнце выйдет из тумана, землю озарит.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Г)Над городом с громом  и молниями пронеслась буря.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5. Односоставные определенно-личные предложения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А) Сухая, тихая погода,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На улице стоит…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Б) Лениво и тяжко плывут облака.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В) Представьте пахнущий сиренью полумрак…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Г) Дни поздней осени бранят обыкновенно.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857232"/>
            <a:ext cx="7901014" cy="516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САМОПРОВЕРКА,ВЗАИМОПРОВЕРКА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Г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  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 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7. Домашнее 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1122" cy="4662502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Выучить теоретический материал §21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выбор:________________________</a:t>
            </a:r>
            <a:endParaRPr lang="ru-RU" sz="36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Выполнить упражнение  206 с.106.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художественной литературы выписать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определенно-личных предложений.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Составить текст на тему «Что для меня звезда?», используя определенно-личные предложения.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6" descr="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1" y="-15652"/>
            <a:ext cx="2428893" cy="153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28596" y="857232"/>
          <a:ext cx="1101732" cy="813400"/>
        </p:xfrm>
        <a:graphic>
          <a:graphicData uri="http://schemas.openxmlformats.org/presentationml/2006/ole">
            <p:oleObj spid="_x0000_s4098" name="Формула" r:id="rId3" imgW="20304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92288" y="857250"/>
          <a:ext cx="1171575" cy="812800"/>
        </p:xfrm>
        <a:graphic>
          <a:graphicData uri="http://schemas.openxmlformats.org/presentationml/2006/ole">
            <p:oleObj spid="_x0000_s4099" name="Формула" r:id="rId4" imgW="215640" imgH="215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109909" y="857232"/>
          <a:ext cx="1033463" cy="812798"/>
        </p:xfrm>
        <a:graphic>
          <a:graphicData uri="http://schemas.openxmlformats.org/presentationml/2006/ole">
            <p:oleObj spid="_x0000_s4100" name="Формула" r:id="rId5" imgW="190440" imgH="2156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357686" y="857232"/>
          <a:ext cx="1103313" cy="812798"/>
        </p:xfrm>
        <a:graphic>
          <a:graphicData uri="http://schemas.openxmlformats.org/presentationml/2006/ole">
            <p:oleObj spid="_x0000_s4101" name="Формула" r:id="rId6" imgW="203040" imgH="2156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643570" y="857232"/>
          <a:ext cx="960268" cy="744725"/>
        </p:xfrm>
        <a:graphic>
          <a:graphicData uri="http://schemas.openxmlformats.org/presentationml/2006/ole">
            <p:oleObj spid="_x0000_s4102" name="Формула" r:id="rId7" imgW="228600" imgH="2286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57290" y="2071678"/>
            <a:ext cx="42947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ЗВЕЗДА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9" name="Picture 4" descr="C:\Documents and Settings\SuleymanovaTS\Мои документы\Рисунки\Отметки времени\CA000163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70" y="3571876"/>
            <a:ext cx="2306973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/>
              <a:t>1лицо                  2 лицо                     3 лицо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Я, МЫ                       ТЫ, ВЫ                ОН, ОНА, ОНО,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         ОНИ       </a:t>
            </a:r>
            <a:endParaRPr lang="ru-RU" dirty="0"/>
          </a:p>
        </p:txBody>
      </p:sp>
      <p:grpSp>
        <p:nvGrpSpPr>
          <p:cNvPr id="4" name="Группа 38"/>
          <p:cNvGrpSpPr>
            <a:grpSpLocks/>
          </p:cNvGrpSpPr>
          <p:nvPr/>
        </p:nvGrpSpPr>
        <p:grpSpPr bwMode="auto">
          <a:xfrm>
            <a:off x="357158" y="3071810"/>
            <a:ext cx="2214563" cy="1643062"/>
            <a:chOff x="285720" y="785794"/>
            <a:chExt cx="2214578" cy="1643074"/>
          </a:xfrm>
        </p:grpSpPr>
        <p:sp>
          <p:nvSpPr>
            <p:cNvPr id="5" name="Овал 4"/>
            <p:cNvSpPr/>
            <p:nvPr/>
          </p:nvSpPr>
          <p:spPr>
            <a:xfrm>
              <a:off x="285720" y="1357298"/>
              <a:ext cx="1071570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428728" y="1357298"/>
              <a:ext cx="1071570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500034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928662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643042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071670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Месяц 10"/>
            <p:cNvSpPr/>
            <p:nvPr/>
          </p:nvSpPr>
          <p:spPr>
            <a:xfrm rot="16200000">
              <a:off x="714348" y="1857364"/>
              <a:ext cx="214315" cy="50006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Месяц 11"/>
            <p:cNvSpPr/>
            <p:nvPr/>
          </p:nvSpPr>
          <p:spPr>
            <a:xfrm rot="16200000">
              <a:off x="1857356" y="1857364"/>
              <a:ext cx="214315" cy="50006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Блок-схема: сопоставление 12"/>
            <p:cNvSpPr/>
            <p:nvPr/>
          </p:nvSpPr>
          <p:spPr>
            <a:xfrm rot="16200000">
              <a:off x="357158" y="785794"/>
              <a:ext cx="928694" cy="928693"/>
            </a:xfrm>
            <a:prstGeom prst="flowChartCollat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6" name="Овал 25"/>
          <p:cNvSpPr/>
          <p:nvPr/>
        </p:nvSpPr>
        <p:spPr>
          <a:xfrm>
            <a:off x="6215074" y="3786190"/>
            <a:ext cx="1214438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  <a:latin typeface="Times New Roman" pitchFamily="18" charset="0"/>
              </a:rPr>
              <a:t>?</a:t>
            </a:r>
            <a:endParaRPr lang="ru-RU" sz="6600" b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072330" y="3286124"/>
            <a:ext cx="1214438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  <a:latin typeface="Times New Roman" pitchFamily="18" charset="0"/>
              </a:rPr>
              <a:t>?</a:t>
            </a:r>
            <a:endParaRPr lang="ru-RU" sz="6600" b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grpSp>
        <p:nvGrpSpPr>
          <p:cNvPr id="28" name="Группа 38"/>
          <p:cNvGrpSpPr>
            <a:grpSpLocks/>
          </p:cNvGrpSpPr>
          <p:nvPr/>
        </p:nvGrpSpPr>
        <p:grpSpPr bwMode="auto">
          <a:xfrm>
            <a:off x="3500430" y="3214686"/>
            <a:ext cx="2214563" cy="1643062"/>
            <a:chOff x="285720" y="785794"/>
            <a:chExt cx="2214578" cy="1643074"/>
          </a:xfrm>
        </p:grpSpPr>
        <p:sp>
          <p:nvSpPr>
            <p:cNvPr id="29" name="Овал 28"/>
            <p:cNvSpPr/>
            <p:nvPr/>
          </p:nvSpPr>
          <p:spPr>
            <a:xfrm>
              <a:off x="285720" y="1357298"/>
              <a:ext cx="1071570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428728" y="1357298"/>
              <a:ext cx="1071570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500034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928662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643042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071670" y="1643050"/>
              <a:ext cx="21431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Месяц 34"/>
            <p:cNvSpPr/>
            <p:nvPr/>
          </p:nvSpPr>
          <p:spPr>
            <a:xfrm rot="16200000">
              <a:off x="714348" y="1857364"/>
              <a:ext cx="214315" cy="50006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Месяц 35"/>
            <p:cNvSpPr/>
            <p:nvPr/>
          </p:nvSpPr>
          <p:spPr>
            <a:xfrm rot="16200000">
              <a:off x="1857356" y="1857364"/>
              <a:ext cx="214315" cy="50006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Блок-схема: сопоставление 36"/>
            <p:cNvSpPr/>
            <p:nvPr/>
          </p:nvSpPr>
          <p:spPr>
            <a:xfrm rot="16200000">
              <a:off x="357158" y="785794"/>
              <a:ext cx="928694" cy="928693"/>
            </a:xfrm>
            <a:prstGeom prst="flowChartCollat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Звезда-вечность.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14304" y="857232"/>
            <a:ext cx="8115328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для меня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 Звезда на ч..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рном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..донном ночном неб..   это всегда (не)постижимая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тайна. Она завораживает ч..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рует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увл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уводит за собой в какие (то)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неизвес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..крайние просторы. Зовет своим далеким  светом. Ты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начинаеш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задумыват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 вечном отрыва..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 маленьких земных забот и представляешь неизм..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римость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мира.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Вот тогда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ощ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щаешь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себя пес..чинкой в мире Вселенной.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dirty="0" smtClean="0">
                <a:solidFill>
                  <a:schemeClr val="tx1"/>
                </a:solidFill>
              </a:rPr>
              <a:t>: научиться находить в текстах  определенно-личные предложения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Задачи</a:t>
            </a:r>
            <a:r>
              <a:rPr lang="ru-RU" sz="3200" dirty="0" smtClean="0"/>
              <a:t>: </a:t>
            </a:r>
          </a:p>
          <a:p>
            <a:r>
              <a:rPr lang="ru-RU" sz="3200" dirty="0" smtClean="0"/>
              <a:t>1) запомнить, какие предложения называются односоставными, определенно-личными; </a:t>
            </a:r>
          </a:p>
          <a:p>
            <a:r>
              <a:rPr lang="ru-RU" sz="3200" dirty="0" smtClean="0"/>
              <a:t>2) выделять эти предложения в тексте из всех предложенных предложений; </a:t>
            </a:r>
          </a:p>
          <a:p>
            <a:r>
              <a:rPr lang="ru-RU" sz="3200" dirty="0" smtClean="0"/>
              <a:t>3) быть чуткими  к окружающему нас миру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357298"/>
            <a:ext cx="807249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Односоставные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определенно-личные предложения.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C:\Documents and Settings\SuleymanovaTS\Мои документы\Рисунки\оф\карти\qui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714752"/>
            <a:ext cx="2984036" cy="22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SuleymanovaTS\Мои документы\Рисунки\Рисуночки\рисунки в самый умный\pos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017455">
            <a:off x="5494830" y="2222088"/>
            <a:ext cx="1607112" cy="3376898"/>
          </a:xfrm>
          <a:prstGeom prst="rect">
            <a:avLst/>
          </a:prstGeom>
          <a:noFill/>
        </p:spPr>
      </p:pic>
      <p:pic>
        <p:nvPicPr>
          <p:cNvPr id="5122" name="Picture 2" descr="C:\Documents and Settings\SuleymanovaTS\Мои документы\Рисунки\Рисуночки\рисунки в самый умный\i5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643050"/>
            <a:ext cx="4101714" cy="22288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38648" y="465297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4643446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Односоставное  предложение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714356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Двусоставное предложение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SuleymanovaTS\Мои документы\Рисунки\Рисуночки\рисунки в самый умный\i5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87057" flipH="1">
            <a:off x="5634205" y="4234868"/>
            <a:ext cx="3000396" cy="16304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78579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Ты 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782405"/>
            <a:ext cx="7858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начинаешь задумываться о вечном,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357298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отрываешься от маленьких земных забот и представляешь неизмеримость мира.</a:t>
            </a:r>
            <a:endParaRPr lang="ru-RU" sz="3600" dirty="0"/>
          </a:p>
        </p:txBody>
      </p:sp>
      <p:pic>
        <p:nvPicPr>
          <p:cNvPr id="2053" name="Picture 5" descr="C:\Documents and Settings\SuleymanovaTS\Мои документы\Рисунки\оф\карти\black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500438"/>
            <a:ext cx="2814654" cy="2814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3699E-6 C -0.21771 -0.1089 -0.43507 -0.21781 -0.54288 -0.30474 C -0.65087 -0.39168 -0.62639 -0.47561 -0.64774 -0.52208 C -0.6691 -0.56856 -0.65226 -0.55538 -0.67153 -0.58359 C -0.6908 -0.61179 -0.72726 -0.65156 -0.76354 -0.69133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Работа с учебником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Найдите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21 продолжение определения «Определенно-личные предложения – это…»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486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Справедливость</vt:lpstr>
      <vt:lpstr>Формула</vt:lpstr>
      <vt:lpstr>Слайд 1</vt:lpstr>
      <vt:lpstr>Слайд 2</vt:lpstr>
      <vt:lpstr>Слайд 3</vt:lpstr>
      <vt:lpstr>   Звезда-вечность. </vt:lpstr>
      <vt:lpstr>Цель: научиться находить в текстах  определенно-личные предложения</vt:lpstr>
      <vt:lpstr>Тема урока:</vt:lpstr>
      <vt:lpstr>Слайд 7</vt:lpstr>
      <vt:lpstr>Слайд 8</vt:lpstr>
      <vt:lpstr>Работа с учебником </vt:lpstr>
      <vt:lpstr>Алгоритм</vt:lpstr>
      <vt:lpstr> Тренировочные упражнения </vt:lpstr>
      <vt:lpstr>Слайд 12</vt:lpstr>
      <vt:lpstr>  Самостоятельная  работа </vt:lpstr>
      <vt:lpstr>Тест  </vt:lpstr>
      <vt:lpstr>Слайд 15</vt:lpstr>
      <vt:lpstr>      </vt:lpstr>
      <vt:lpstr>7. Домашнее задание</vt:lpstr>
    </vt:vector>
  </TitlesOfParts>
  <Company>Школа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Шихова</cp:lastModifiedBy>
  <cp:revision>39</cp:revision>
  <dcterms:created xsi:type="dcterms:W3CDTF">2010-11-30T09:39:18Z</dcterms:created>
  <dcterms:modified xsi:type="dcterms:W3CDTF">2010-12-10T16:39:48Z</dcterms:modified>
</cp:coreProperties>
</file>