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62" r:id="rId3"/>
    <p:sldId id="258" r:id="rId4"/>
    <p:sldId id="263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84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5" r:id="rId27"/>
    <p:sldId id="286" r:id="rId28"/>
    <p:sldId id="288" r:id="rId29"/>
    <p:sldId id="289" r:id="rId30"/>
    <p:sldId id="290" r:id="rId31"/>
    <p:sldId id="294" r:id="rId32"/>
    <p:sldId id="291" r:id="rId33"/>
    <p:sldId id="293" r:id="rId34"/>
    <p:sldId id="296" r:id="rId35"/>
    <p:sldId id="292" r:id="rId36"/>
    <p:sldId id="295" r:id="rId37"/>
    <p:sldId id="297" r:id="rId38"/>
    <p:sldId id="298" r:id="rId39"/>
    <p:sldId id="301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64" autoAdjust="0"/>
    <p:restoredTop sz="94660"/>
  </p:normalViewPr>
  <p:slideViewPr>
    <p:cSldViewPr>
      <p:cViewPr varScale="1">
        <p:scale>
          <a:sx n="60" d="100"/>
          <a:sy n="60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29260-1BFB-4929-BD4E-2393ADC6373F}" type="datetimeFigureOut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8FDC-530F-4C23-8A2B-115CAE32B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F5FE-1D53-4100-A35B-E3F39BEA9B29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99E-7291-4F63-8315-FBACF5AC60BE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0D4-CB77-4F86-959E-4806ED0C275F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535F-817C-438C-B3A2-207D8B49AEAF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F8B4-CA3A-4E62-870B-1E68CAAB77F7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4AE7-2251-45E9-9CF1-0A5F5D783A1F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CFF-F0B0-4F58-9958-087438521EAA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0CDE-9920-4178-954D-A2F084C26088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155-B87A-4EDC-9263-DFAC2509DF07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ACC5-9E96-4799-9813-63FCBB8CDEBD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DBE134D-1032-473B-B74C-DACE50020420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E1BE2E-DF9A-4358-9CFD-7755A25E6C33}" type="datetime1">
              <a:rPr lang="ru-RU" smtClean="0"/>
              <a:pPr/>
              <a:t>11.01.2011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C5084B-BE27-4749-B2BE-DC9711E0E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0">
    <p:dissolve/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hyperlink" Target="http://www.capone-online.ru/egypt-photo/p17-0009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14577"/>
          </a:xfrm>
        </p:spPr>
        <p:txBody>
          <a:bodyPr>
            <a:normAutofit/>
          </a:bodyPr>
          <a:lstStyle/>
          <a:p>
            <a:r>
              <a:rPr lang="ru-RU" dirty="0" smtClean="0"/>
              <a:t>Виртуальная экскурсия в Древний и современный Египет.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57628"/>
            <a:ext cx="3357586" cy="257176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учитель истории</a:t>
            </a:r>
          </a:p>
          <a:p>
            <a:r>
              <a:rPr lang="ru-RU" dirty="0" err="1" smtClean="0"/>
              <a:t>Магдалинова</a:t>
            </a:r>
            <a:r>
              <a:rPr lang="ru-RU" dirty="0" smtClean="0"/>
              <a:t> Г.С.</a:t>
            </a:r>
            <a:endParaRPr lang="ru-RU" dirty="0"/>
          </a:p>
        </p:txBody>
      </p:sp>
      <p:pic>
        <p:nvPicPr>
          <p:cNvPr id="1026" name="Picture 2" descr="C:\Users\Галина\Desktop\Египетские пирамиды, пирамида хеопса, каир.files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14620"/>
            <a:ext cx="4985254" cy="392909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advTm="7924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Восстановленный облик фараона.</a:t>
            </a:r>
            <a:endParaRPr lang="ru-RU" sz="4400" dirty="0"/>
          </a:p>
        </p:txBody>
      </p:sp>
      <p:pic>
        <p:nvPicPr>
          <p:cNvPr id="10242" name="Picture 2" descr="C:\Users\Галина\Desktop\тут.files\9073715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5786478" cy="514353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advTm="8332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Ребята закройте глаза и представьте , что вы перенеслись  в Египет 1922 года и принимаете участие в археологических раскопках знаменитой гробницы , но для начала давайте познакомимся с  людьми возглавляющими эту </a:t>
            </a:r>
            <a:r>
              <a:rPr lang="ru-RU" sz="1800" dirty="0" err="1" smtClean="0"/>
              <a:t>экпедицию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err="1" smtClean="0"/>
              <a:t>Говард</a:t>
            </a:r>
            <a:r>
              <a:rPr lang="ru-RU" sz="1100" dirty="0" smtClean="0"/>
              <a:t> Картер, исследователь открывший гробницу </a:t>
            </a:r>
            <a:r>
              <a:rPr lang="ru-RU" sz="1100" dirty="0" err="1" smtClean="0"/>
              <a:t>тутанхамона</a:t>
            </a:r>
            <a:r>
              <a:rPr lang="ru-RU" sz="1100" dirty="0" smtClean="0"/>
              <a:t>, которая принесла ему мировую славу.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Лорд </a:t>
            </a:r>
            <a:r>
              <a:rPr lang="ru-RU" sz="1100" dirty="0" err="1" smtClean="0"/>
              <a:t>карнавон</a:t>
            </a:r>
            <a:r>
              <a:rPr lang="ru-RU" sz="1100" dirty="0" smtClean="0"/>
              <a:t>, партнер картера, финансировавший проект, в то время казавшийся безумием.</a:t>
            </a:r>
            <a:endParaRPr lang="ru-RU" sz="1100" dirty="0"/>
          </a:p>
        </p:txBody>
      </p:sp>
      <p:pic>
        <p:nvPicPr>
          <p:cNvPr id="2050" name="Picture 2" descr="C:\Users\Галина\Desktop\тутанхамон.files\carter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3929090" cy="3929090"/>
          </a:xfrm>
          <a:prstGeom prst="rect">
            <a:avLst/>
          </a:prstGeom>
          <a:noFill/>
        </p:spPr>
      </p:pic>
      <p:pic>
        <p:nvPicPr>
          <p:cNvPr id="2051" name="Picture 3" descr="C:\Users\Галина\Desktop\тутанхамон.files\carnarvon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643182"/>
            <a:ext cx="3500462" cy="392909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advTm="24648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Первое ,что мы видим это странная надпись ( все вы слышали о проклятии Тутанхамона) так вот эта надпись гласит «кто проникнет в гробницу с нечистыми помыслами я окольцую, словно птицу».</a:t>
            </a:r>
            <a:endParaRPr lang="ru-RU" sz="2400" dirty="0"/>
          </a:p>
        </p:txBody>
      </p:sp>
      <p:pic>
        <p:nvPicPr>
          <p:cNvPr id="40962" name="Picture 2" descr="C:\Users\Галина\Pictures\54ebac052ec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286544" cy="421484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advTm="22713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Войдя в гробницу фараона мы  сразу же в «вестибюле»  наблюдаем часть погребальных принадлежностей. В центре погребальное ложе фараона.</a:t>
            </a:r>
            <a:endParaRPr lang="ru-RU" sz="2400" dirty="0"/>
          </a:p>
        </p:txBody>
      </p:sp>
      <p:pic>
        <p:nvPicPr>
          <p:cNvPr id="3074" name="Picture 2" descr="C:\Users\Галина\Desktop\тутанхамон.files\TAA9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7868" y="1774825"/>
            <a:ext cx="6628263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advTm="329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Войдя в следующий зал  мы видим статую Анубиса, задрапированную покрывалом, «охраняет» сокровища. В глубине виден наос, где хранятся канопы фараона.</a:t>
            </a:r>
            <a:endParaRPr lang="ru-RU" sz="2400" dirty="0"/>
          </a:p>
        </p:txBody>
      </p:sp>
      <p:pic>
        <p:nvPicPr>
          <p:cNvPr id="4098" name="Picture 2" descr="C:\Users\Галина\Desktop\тутанхамон.files\TAA55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5000660" cy="521497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Tm="31917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Две статуи охраняют покой фараона. Через отверстие в стене виден наос саркофага из позолоченного дерева, занимающий почти всю погребальную камеру. </a:t>
            </a:r>
            <a:endParaRPr lang="ru-RU" sz="2400" dirty="0"/>
          </a:p>
        </p:txBody>
      </p:sp>
      <p:pic>
        <p:nvPicPr>
          <p:cNvPr id="6146" name="Picture 2" descr="C:\Users\Галина\Desktop\тутанхамон.files\TAA616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210080" cy="4286280"/>
          </a:xfrm>
          <a:prstGeom prst="rect">
            <a:avLst/>
          </a:prstGeom>
          <a:noFill/>
        </p:spPr>
      </p:pic>
      <p:pic>
        <p:nvPicPr>
          <p:cNvPr id="6147" name="Picture 3" descr="C:\Users\Галина\Desktop\тутанхамон.files\674_72dp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57364"/>
            <a:ext cx="4038600" cy="421484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advTm="3770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Говар</a:t>
            </a:r>
            <a:r>
              <a:rPr lang="ru-RU" sz="2800" dirty="0" smtClean="0"/>
              <a:t> Картер открывает наосы , окружающие саркофаг. Для их открытия потребовалось 84 дня напряженного труда. </a:t>
            </a:r>
            <a:endParaRPr lang="ru-RU" sz="2800" dirty="0"/>
          </a:p>
        </p:txBody>
      </p:sp>
      <p:pic>
        <p:nvPicPr>
          <p:cNvPr id="5122" name="Picture 2" descr="C:\Users\Галина\Desktop\тутанхамон.files\TAA678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74825"/>
            <a:ext cx="4143404" cy="494032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advTm="59218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Такими печатями были опечатаны все наосы за которыми скрывался саркофаг.</a:t>
            </a:r>
            <a:endParaRPr lang="ru-RU" sz="3200" dirty="0"/>
          </a:p>
        </p:txBody>
      </p:sp>
      <p:pic>
        <p:nvPicPr>
          <p:cNvPr id="7170" name="Picture 2" descr="C:\Users\Галина\Desktop\тутанхамон.files\TAA622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65600" y="1774825"/>
            <a:ext cx="6812800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advTm="2302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Открыв наосы ,мы наконец то добираемся саркофага Тутанхамона. </a:t>
            </a:r>
            <a:r>
              <a:rPr lang="ru-RU" sz="3200" dirty="0" err="1" smtClean="0"/>
              <a:t>Говард</a:t>
            </a:r>
            <a:r>
              <a:rPr lang="ru-RU" sz="3200" dirty="0" smtClean="0"/>
              <a:t> Картер вытирает пыль с саркофага.</a:t>
            </a:r>
            <a:endParaRPr lang="ru-RU" sz="3200" dirty="0"/>
          </a:p>
        </p:txBody>
      </p:sp>
      <p:pic>
        <p:nvPicPr>
          <p:cNvPr id="8194" name="Picture 2" descr="C:\Users\Галина\Desktop\тутанхамон.files\TAA371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8597" y="1774825"/>
            <a:ext cx="5426806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advTm="21106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Третий саркофаг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Фрагмент  третьего  золотого  Саркофага .Кобру  </a:t>
            </a:r>
            <a:r>
              <a:rPr lang="ru-RU" sz="1200" dirty="0" err="1" smtClean="0"/>
              <a:t>урея</a:t>
            </a:r>
            <a:r>
              <a:rPr lang="ru-RU" sz="1200" dirty="0" smtClean="0"/>
              <a:t>  и сокола на короне царя украшал маленький венок.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Когда мы открыли третий саркофаг, мы увидели золотую маску, закрывавшую лицо и плечи мумии царя.</a:t>
            </a:r>
            <a:endParaRPr lang="ru-RU" sz="1200" dirty="0"/>
          </a:p>
        </p:txBody>
      </p:sp>
      <p:pic>
        <p:nvPicPr>
          <p:cNvPr id="9218" name="Picture 2" descr="C:\Users\Галина\Desktop\тутанхамон.files\TAA364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3532" y="2449513"/>
            <a:ext cx="3107523" cy="3951287"/>
          </a:xfrm>
          <a:prstGeom prst="rect">
            <a:avLst/>
          </a:prstGeom>
          <a:noFill/>
        </p:spPr>
      </p:pic>
      <p:pic>
        <p:nvPicPr>
          <p:cNvPr id="9219" name="Picture 3" descr="C:\Users\Галина\Desktop\тутанхамон.files\TAA512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449513"/>
            <a:ext cx="3238229" cy="3951287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advTm="3210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египетские фото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786742" cy="585791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advTm="2285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Рука мумии фараона, украшенная браслетами.</a:t>
            </a:r>
            <a:endParaRPr lang="ru-RU" sz="3600" dirty="0"/>
          </a:p>
        </p:txBody>
      </p:sp>
      <p:pic>
        <p:nvPicPr>
          <p:cNvPr id="10242" name="Picture 2" descr="C:\Users\Галина\Desktop\тутанхамон.files\522_72dp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53365" y="1774825"/>
            <a:ext cx="6237270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advTm="2260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Команда исследователей гробницы.</a:t>
            </a:r>
            <a:endParaRPr lang="ru-RU" sz="3600" dirty="0"/>
          </a:p>
        </p:txBody>
      </p:sp>
      <p:pic>
        <p:nvPicPr>
          <p:cNvPr id="11266" name="Picture 2" descr="C:\Users\Галина\Desktop\тутанхамон.files\1103_72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00174"/>
            <a:ext cx="4419600" cy="501492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advTm="1778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Говард</a:t>
            </a:r>
            <a:r>
              <a:rPr lang="ru-RU" sz="2800" dirty="0" smtClean="0"/>
              <a:t> Картер и инженер прикрепляет одну из статуй к носилкам для извлечения из гробницы.</a:t>
            </a:r>
            <a:endParaRPr lang="ru-RU" sz="2800" dirty="0"/>
          </a:p>
        </p:txBody>
      </p:sp>
      <p:pic>
        <p:nvPicPr>
          <p:cNvPr id="12290" name="Picture 2" descr="C:\Users\Галина\Desktop\тутанхамон.files\TAA715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169" y="1774825"/>
            <a:ext cx="6249662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Tm="27082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Канопы фараона Тутанхамона , ( урны с внутренностями) украшенные его портретами.</a:t>
            </a:r>
            <a:endParaRPr lang="ru-RU" sz="2800" dirty="0"/>
          </a:p>
        </p:txBody>
      </p:sp>
      <p:pic>
        <p:nvPicPr>
          <p:cNvPr id="13314" name="Picture 2" descr="C:\Users\Галина\Desktop\тутанхамон.files\281_72dp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0044" y="1774825"/>
            <a:ext cx="3243911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advTm="2439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Так же мы с вами в гробнице обнаружили множество статуй, многие из них были обернуты в льняные полотна.</a:t>
            </a:r>
            <a:endParaRPr lang="ru-RU" sz="2800" dirty="0"/>
          </a:p>
        </p:txBody>
      </p:sp>
      <p:pic>
        <p:nvPicPr>
          <p:cNvPr id="14338" name="Picture 2" descr="C:\Users\Галина\Desktop\тутанхамон.files\TAA685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1537" y="1774825"/>
            <a:ext cx="3440926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advTm="20951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Исторический музей</a:t>
            </a:r>
            <a:endParaRPr lang="ru-RU" dirty="0"/>
          </a:p>
        </p:txBody>
      </p:sp>
      <p:pic>
        <p:nvPicPr>
          <p:cNvPr id="15365" name="Picture 5" descr="Он же (фото из инета)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643338" cy="4143404"/>
          </a:xfrm>
          <a:prstGeom prst="rect">
            <a:avLst/>
          </a:prstGeom>
          <a:noFill/>
        </p:spPr>
      </p:pic>
      <p:pic>
        <p:nvPicPr>
          <p:cNvPr id="15367" name="Picture 7" descr="Каирский Египетский национальный музей.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928802"/>
            <a:ext cx="3857652" cy="407196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advTm="2533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52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Каирском музее  находится 100 залов и экспонатам из гробницы Тутанхамона отведен один большой зал. Пойдемте посмотрим. Перед вами те самые наосы из гробницы фараона.</a:t>
            </a:r>
            <a:endParaRPr lang="ru-RU" sz="2000" dirty="0"/>
          </a:p>
        </p:txBody>
      </p:sp>
      <p:pic>
        <p:nvPicPr>
          <p:cNvPr id="41986" name="Picture 2" descr="C:\Users\Галина\Desktop\тутанхамон.files\tutl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143404" cy="4417602"/>
          </a:xfrm>
          <a:prstGeom prst="rect">
            <a:avLst/>
          </a:prstGeom>
          <a:noFill/>
        </p:spPr>
      </p:pic>
      <p:pic>
        <p:nvPicPr>
          <p:cNvPr id="41987" name="Picture 3" descr="C:\Users\Галина\Desktop\тутанхамон.files\tutshrine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4"/>
            <a:ext cx="3714776" cy="450059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advTm="3458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i="1" dirty="0" smtClean="0"/>
              <a:t>Снаружи наоса помещены изящные статуи четырех покровительниц души в загробном мире - Исиды, </a:t>
            </a:r>
            <a:r>
              <a:rPr lang="ru-RU" sz="1400" i="1" dirty="0" err="1" smtClean="0"/>
              <a:t>Нефтис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Нейт</a:t>
            </a:r>
            <a:r>
              <a:rPr lang="ru-RU" sz="1400" i="1" dirty="0" smtClean="0"/>
              <a:t> и </a:t>
            </a:r>
            <a:r>
              <a:rPr lang="ru-RU" sz="1400" i="1" dirty="0" err="1" smtClean="0"/>
              <a:t>Селкет</a:t>
            </a:r>
            <a:r>
              <a:rPr lang="ru-RU" sz="1400" i="1" dirty="0" smtClean="0"/>
              <a:t>. На голове каждой из них корона-атрибут. Например, символ </a:t>
            </a:r>
            <a:r>
              <a:rPr lang="ru-RU" sz="1400" i="1" dirty="0" err="1" smtClean="0"/>
              <a:t>Селкет</a:t>
            </a:r>
            <a:r>
              <a:rPr lang="ru-RU" sz="1400" i="1" dirty="0" smtClean="0"/>
              <a:t> - скорпион. Эта богиня почиталась как защитница умерших. </a:t>
            </a:r>
            <a:br>
              <a:rPr lang="ru-RU" sz="1400" i="1" dirty="0" smtClean="0"/>
            </a:br>
            <a:r>
              <a:rPr lang="ru-RU" sz="1400" i="1" dirty="0" smtClean="0"/>
              <a:t>Предположительно, целью наоса было увековечить царскую коронацию и сделать возможным ее постоянное повторение в загробной жизни.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3010" name="Picture 2" descr="C:\Users\Галина\Desktop\тутанхамон.files\tutl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3143272" cy="4357718"/>
          </a:xfrm>
          <a:prstGeom prst="rect">
            <a:avLst/>
          </a:prstGeom>
          <a:noFill/>
        </p:spPr>
      </p:pic>
      <p:pic>
        <p:nvPicPr>
          <p:cNvPr id="43011" name="Picture 3" descr="C:\Users\Галина\Desktop\тутанхамон.files\tutl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71612"/>
            <a:ext cx="3286148" cy="4429156"/>
          </a:xfrm>
          <a:prstGeom prst="rect">
            <a:avLst/>
          </a:prstGeom>
          <a:noFill/>
        </p:spPr>
      </p:pic>
      <p:pic>
        <p:nvPicPr>
          <p:cNvPr id="1026" name="Picture 2" descr="C:\Users\Галина\Pictures\египет\tutl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928802"/>
            <a:ext cx="3327400" cy="461170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advTm="33587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Кресла фараона Тутанхамона ( по середине слайда вы наблюдаете рисунок спинки трона, где  молодой царь изображен со своей супругой).</a:t>
            </a:r>
            <a:endParaRPr lang="ru-RU" sz="1800" dirty="0"/>
          </a:p>
        </p:txBody>
      </p:sp>
      <p:pic>
        <p:nvPicPr>
          <p:cNvPr id="44034" name="Picture 2" descr="F:\Экскурсия в Каир, Каирский Египетский музей.files\egypt2005_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2490798" cy="3357586"/>
          </a:xfrm>
          <a:prstGeom prst="rect">
            <a:avLst/>
          </a:prstGeom>
          <a:noFill/>
        </p:spPr>
      </p:pic>
      <p:pic>
        <p:nvPicPr>
          <p:cNvPr id="44035" name="Picture 3" descr="F:\Экскурсия в Каир, Каирский Египетский музей.files\egypt2005_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643050"/>
            <a:ext cx="2357454" cy="3714776"/>
          </a:xfrm>
          <a:prstGeom prst="rect">
            <a:avLst/>
          </a:prstGeom>
          <a:noFill/>
        </p:spPr>
      </p:pic>
      <p:pic>
        <p:nvPicPr>
          <p:cNvPr id="44036" name="Picture 4" descr="C:\Users\Галина\Pictures\be3bd9db5e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000372"/>
            <a:ext cx="2686050" cy="363371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advTm="19188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Золотой саркофаг Тутанхамона</a:t>
            </a:r>
            <a:endParaRPr lang="ru-RU" dirty="0"/>
          </a:p>
        </p:txBody>
      </p:sp>
      <p:pic>
        <p:nvPicPr>
          <p:cNvPr id="1026" name="Picture 2" descr="C:\Users\Галина\Pictures\d2258e3e72a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439987"/>
            <a:ext cx="4762500" cy="32956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advTm="820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Давайте вспомним, как  при помощи чего и из чего строили пирамиды?</a:t>
            </a:r>
            <a:endParaRPr lang="ru-RU" sz="3200" dirty="0"/>
          </a:p>
        </p:txBody>
      </p:sp>
      <p:pic>
        <p:nvPicPr>
          <p:cNvPr id="2051" name="Picture 3" descr="C:\Users\Галина\Desktop\Египетские пирамиды, пирамида хеопса, каир.files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6357982" cy="435771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advTm="63711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Третий саркофаг</a:t>
            </a:r>
            <a:endParaRPr lang="ru-RU" dirty="0"/>
          </a:p>
        </p:txBody>
      </p:sp>
      <p:pic>
        <p:nvPicPr>
          <p:cNvPr id="2050" name="Picture 2" descr="C:\Users\Галина\Desktop\тутанхамон.files\tutcanop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74825"/>
            <a:ext cx="2071702" cy="4625975"/>
          </a:xfrm>
          <a:prstGeom prst="rect">
            <a:avLst/>
          </a:prstGeom>
          <a:noFill/>
        </p:spPr>
      </p:pic>
      <p:pic>
        <p:nvPicPr>
          <p:cNvPr id="2051" name="Picture 3" descr="C:\Users\Галина\Desktop\тутанхамон.files\tutcanop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0" y="1714487"/>
            <a:ext cx="2095500" cy="4695837"/>
          </a:xfrm>
          <a:prstGeom prst="rect">
            <a:avLst/>
          </a:prstGeom>
          <a:noFill/>
        </p:spPr>
      </p:pic>
      <p:pic>
        <p:nvPicPr>
          <p:cNvPr id="2052" name="Picture 4" descr="C:\Users\Галина\Desktop\тутанхамон.files\tutcanop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714488"/>
            <a:ext cx="2000264" cy="46625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 advTm="19687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ина\Desktop\тутанхамон.files\tutl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4950"/>
            <a:ext cx="3500462" cy="6388100"/>
          </a:xfrm>
          <a:prstGeom prst="rect">
            <a:avLst/>
          </a:prstGeom>
          <a:noFill/>
        </p:spPr>
      </p:pic>
      <p:pic>
        <p:nvPicPr>
          <p:cNvPr id="7171" name="Picture 3" descr="C:\Users\Галина\Desktop\тутанхамон.files\tutl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3857651" cy="628654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 advTm="25256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Кобра Урея и сокол на </a:t>
            </a:r>
            <a:r>
              <a:rPr lang="ru-RU" dirty="0" err="1" smtClean="0"/>
              <a:t>кароне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Галина\Desktop\тутанхамон.files\tut40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5812"/>
            <a:ext cx="6858000" cy="4064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advTm="1063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а\Desktop\тутанхамон.files\tutl2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7858180" cy="600079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advTm="20046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515352" cy="125272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Ожерелье фараона</a:t>
            </a:r>
            <a:endParaRPr lang="ru-RU" sz="4800" dirty="0"/>
          </a:p>
        </p:txBody>
      </p:sp>
      <p:pic>
        <p:nvPicPr>
          <p:cNvPr id="8194" name="Picture 2" descr="C:\Users\Галина\Desktop\тут.files\807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857364"/>
            <a:ext cx="4214841" cy="435771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advTm="9409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Канопы - сосуд, в который при изготовлении мумии умершего помещались его внутренние органы. </a:t>
            </a:r>
            <a:endParaRPr lang="ru-RU" sz="3200" dirty="0"/>
          </a:p>
        </p:txBody>
      </p:sp>
      <p:pic>
        <p:nvPicPr>
          <p:cNvPr id="5122" name="Picture 2" descr="C:\Users\Галина\Desktop\тутанхамон.files\tutl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2844" y="1500174"/>
            <a:ext cx="5238750" cy="3543300"/>
          </a:xfrm>
          <a:prstGeom prst="rect">
            <a:avLst/>
          </a:prstGeom>
          <a:noFill/>
        </p:spPr>
      </p:pic>
      <p:pic>
        <p:nvPicPr>
          <p:cNvPr id="5123" name="Picture 3" descr="C:\Users\Галина\Desktop\тутанхамон.files\tutl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452795"/>
            <a:ext cx="1655763" cy="3405205"/>
          </a:xfrm>
          <a:prstGeom prst="rect">
            <a:avLst/>
          </a:prstGeom>
          <a:noFill/>
        </p:spPr>
      </p:pic>
      <p:pic>
        <p:nvPicPr>
          <p:cNvPr id="5124" name="Picture 4" descr="C:\Users\Галина\Desktop\тутанхамон.files\tutcanop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285992"/>
            <a:ext cx="2214578" cy="292894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advTm="4520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Сосуд для благовоний эпохи Тутанхамона</a:t>
            </a:r>
            <a:endParaRPr lang="ru-RU" sz="3200" dirty="0"/>
          </a:p>
        </p:txBody>
      </p:sp>
      <p:pic>
        <p:nvPicPr>
          <p:cNvPr id="2050" name="Picture 2" descr="C:\Users\Галина\Pictures\po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643050"/>
            <a:ext cx="3014682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 advTm="7145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музее есть один зал, в котором находятся все сохранившиеся до наших дней мумии египетских фараонов. Перед вами мумия </a:t>
            </a:r>
            <a:r>
              <a:rPr lang="ru-RU" sz="2400" dirty="0" err="1" smtClean="0"/>
              <a:t>Рамзеса</a:t>
            </a:r>
            <a:r>
              <a:rPr lang="ru-RU" sz="2400" dirty="0" smtClean="0"/>
              <a:t> 2.</a:t>
            </a:r>
            <a:endParaRPr lang="ru-RU" sz="2400" dirty="0"/>
          </a:p>
        </p:txBody>
      </p:sp>
      <p:pic>
        <p:nvPicPr>
          <p:cNvPr id="3075" name="Picture 3" descr="C:\Users\Галина\Pictures\rams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4214842" cy="2928958"/>
          </a:xfrm>
          <a:prstGeom prst="rect">
            <a:avLst/>
          </a:prstGeom>
          <a:noFill/>
        </p:spPr>
      </p:pic>
      <p:pic>
        <p:nvPicPr>
          <p:cNvPr id="3077" name="Picture 5" descr="C:\Users\Галина\Desktop\египетские фото\egypt2005_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14752"/>
            <a:ext cx="3857652" cy="3000396"/>
          </a:xfrm>
          <a:prstGeom prst="rect">
            <a:avLst/>
          </a:prstGeom>
          <a:noFill/>
        </p:spPr>
      </p:pic>
      <p:pic>
        <p:nvPicPr>
          <p:cNvPr id="3078" name="Picture 6" descr="C:\Users\Галина\Desktop\египетские фото\egypt2005_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571612"/>
            <a:ext cx="4429156" cy="2857519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 advTm="62447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err="1" smtClean="0"/>
              <a:t>Рамзес</a:t>
            </a:r>
            <a:r>
              <a:rPr lang="ru-RU" dirty="0" smtClean="0"/>
              <a:t> 2</a:t>
            </a:r>
            <a:endParaRPr lang="ru-RU" dirty="0"/>
          </a:p>
        </p:txBody>
      </p:sp>
      <p:pic>
        <p:nvPicPr>
          <p:cNvPr id="4098" name="Picture 2" descr="C:\Users\Галина\Desktop\египетские фото\8069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42910" y="2214554"/>
            <a:ext cx="4000528" cy="4286280"/>
          </a:xfrm>
          <a:prstGeom prst="rect">
            <a:avLst/>
          </a:prstGeom>
          <a:noFill/>
        </p:spPr>
      </p:pic>
      <p:pic>
        <p:nvPicPr>
          <p:cNvPr id="4099" name="Picture 3" descr="C:\Users\Галина\Desktop\египетские фото\8069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214554"/>
            <a:ext cx="3095625" cy="420052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 advTm="21466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как выглядел Тутанхамон при жизни и как выглядит сейчас.</a:t>
            </a:r>
            <a:endParaRPr lang="ru-RU" dirty="0"/>
          </a:p>
        </p:txBody>
      </p:sp>
      <p:pic>
        <p:nvPicPr>
          <p:cNvPr id="5122" name="Picture 2" descr="C:\Users\Галина\Pictures\1546653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643734" cy="450059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 advTm="2691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Египтяне не просто отдавали все свои силы возведению пирамид, но и отдавали за них свою жизнь, это  доказывает найденное не в </a:t>
            </a:r>
            <a:r>
              <a:rPr lang="ru-RU" sz="2000" dirty="0" err="1" smtClean="0"/>
              <a:t>далеке</a:t>
            </a:r>
            <a:r>
              <a:rPr lang="ru-RU" sz="2000" dirty="0" smtClean="0"/>
              <a:t> от пирамиды Хеопса кладбище древних египтян.</a:t>
            </a:r>
            <a:endParaRPr lang="ru-RU" sz="2000" dirty="0"/>
          </a:p>
        </p:txBody>
      </p:sp>
      <p:pic>
        <p:nvPicPr>
          <p:cNvPr id="6146" name="Picture 2" descr="C:\Users\Галина\Desktop\Египетские пирамиды, пирамида хеопса, каир.files\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6357982" cy="457203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advTm="25054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Спасибо за внимание!!!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 advTm="6614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  в    пирамиду      Хеопса</a:t>
            </a:r>
            <a:endParaRPr lang="ru-RU" dirty="0"/>
          </a:p>
        </p:txBody>
      </p:sp>
      <p:pic>
        <p:nvPicPr>
          <p:cNvPr id="4099" name="Picture 3" descr="C:\Users\Галина\Desktop\египетские фото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786478" cy="450059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advTm="1648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Сейчас в пирамиду Хеопса можно  войти по специально проделанному ходу </a:t>
            </a:r>
            <a:endParaRPr lang="ru-RU" sz="3200" dirty="0"/>
          </a:p>
        </p:txBody>
      </p:sp>
      <p:pic>
        <p:nvPicPr>
          <p:cNvPr id="5122" name="Picture 2" descr="C:\Users\Галина\Desktop\Египетские пирамиды, пирамида хеопса, каир.files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14488"/>
            <a:ext cx="3757610" cy="4572032"/>
          </a:xfrm>
          <a:prstGeom prst="rect">
            <a:avLst/>
          </a:prstGeom>
          <a:noFill/>
        </p:spPr>
      </p:pic>
      <p:pic>
        <p:nvPicPr>
          <p:cNvPr id="5123" name="Picture 3" descr="C:\Users\Галина\Desktop\Египетские пирамиды, пирамида хеопса, каир.files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3355" y="1773238"/>
            <a:ext cx="3468290" cy="462438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advTm="20966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А где же нос?</a:t>
            </a:r>
            <a:endParaRPr lang="ru-RU" sz="4400" dirty="0"/>
          </a:p>
        </p:txBody>
      </p:sp>
      <p:pic>
        <p:nvPicPr>
          <p:cNvPr id="7170" name="Picture 2" descr="C:\Users\Галина\Desktop\египетские фото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00240"/>
            <a:ext cx="4038600" cy="3929090"/>
          </a:xfrm>
          <a:prstGeom prst="rect">
            <a:avLst/>
          </a:prstGeom>
          <a:noFill/>
        </p:spPr>
      </p:pic>
      <p:pic>
        <p:nvPicPr>
          <p:cNvPr id="7172" name="Picture 4" descr="C:\Users\Галина\Desktop\Египетские пирамиды, пирамида хеопса, каир.files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00240"/>
            <a:ext cx="4038600" cy="392909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advTm="5236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У Сфинкса</a:t>
            </a:r>
            <a:endParaRPr lang="ru-RU" dirty="0"/>
          </a:p>
        </p:txBody>
      </p:sp>
      <p:pic>
        <p:nvPicPr>
          <p:cNvPr id="8194" name="Picture 2" descr="C:\Users\Галина\Desktop\египетские фото\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74825"/>
            <a:ext cx="5072097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advTm="10608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Ну что ребята  попутешествовали по долине фараонов теперь ответьте на вопрос : «Тутанхамон тоже был похоронен в подобной гробнице»   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3300 лет хранила свои секреты гробница Тутанхамона в египетской Долине царей. Найденный в ней богатейший золотой клад потряс воображение людей во всем мире, что принесло всемирную славу человеку, который ее открыл</a:t>
            </a:r>
            <a:r>
              <a:rPr lang="ru-RU" sz="3200" b="1" i="1" dirty="0" smtClean="0"/>
              <a:t>.  Перед вами долина царей , где и находилось захоронение  Тутанхамона.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218" name="Picture 2" descr="F:\Страны  Египет  Египет Экскурсии.files\10bf90c4e83098380a50e9604d500e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88" y="3143248"/>
            <a:ext cx="3095625" cy="342902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5084B-BE27-4749-B2BE-DC9711E0EF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advTm="38282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342</TotalTime>
  <Words>672</Words>
  <Application>Microsoft Office PowerPoint</Application>
  <PresentationFormat>Экран (4:3)</PresentationFormat>
  <Paragraphs>84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Модульная</vt:lpstr>
      <vt:lpstr>Виртуальная экскурсия в Древний и современный Египет.</vt:lpstr>
      <vt:lpstr>Слайд 2</vt:lpstr>
      <vt:lpstr>Давайте вспомним, как  при помощи чего и из чего строили пирамиды?</vt:lpstr>
      <vt:lpstr>Египтяне не просто отдавали все свои силы возведению пирамид, но и отдавали за них свою жизнь, это  доказывает найденное не в далеке от пирамиды Хеопса кладбище древних египтян.</vt:lpstr>
      <vt:lpstr>Вход   в    пирамиду      Хеопса</vt:lpstr>
      <vt:lpstr>Сейчас в пирамиду Хеопса можно  войти по специально проделанному ходу </vt:lpstr>
      <vt:lpstr>А где же нос?</vt:lpstr>
      <vt:lpstr>                    У Сфинкса</vt:lpstr>
      <vt:lpstr>Ну что ребята  попутешествовали по долине фараонов теперь ответьте на вопрос : «Тутанхамон тоже был похоронен в подобной гробнице»    </vt:lpstr>
      <vt:lpstr>Восстановленный облик фараона.</vt:lpstr>
      <vt:lpstr>Ребята закройте глаза и представьте , что вы перенеслись  в Египет 1922 года и принимаете участие в археологических раскопках знаменитой гробницы , но для начала давайте познакомимся с  людьми возглавляющими эту экпедицию.</vt:lpstr>
      <vt:lpstr>Первое ,что мы видим это странная надпись ( все вы слышали о проклятии Тутанхамона) так вот эта надпись гласит «кто проникнет в гробницу с нечистыми помыслами я окольцую, словно птицу».</vt:lpstr>
      <vt:lpstr>Войдя в гробницу фараона мы  сразу же в «вестибюле»  наблюдаем часть погребальных принадлежностей. В центре погребальное ложе фараона.</vt:lpstr>
      <vt:lpstr>Войдя в следующий зал  мы видим статую Анубиса, задрапированную покрывалом, «охраняет» сокровища. В глубине виден наос, где хранятся канопы фараона.</vt:lpstr>
      <vt:lpstr>Две статуи охраняют покой фараона. Через отверстие в стене виден наос саркофага из позолоченного дерева, занимающий почти всю погребальную камеру. </vt:lpstr>
      <vt:lpstr>Говар Картер открывает наосы , окружающие саркофаг. Для их открытия потребовалось 84 дня напряженного труда. </vt:lpstr>
      <vt:lpstr>Такими печатями были опечатаны все наосы за которыми скрывался саркофаг.</vt:lpstr>
      <vt:lpstr>Открыв наосы ,мы наконец то добираемся саркофага Тутанхамона. Говард Картер вытирает пыль с саркофага.</vt:lpstr>
      <vt:lpstr>            Третий саркофаг</vt:lpstr>
      <vt:lpstr>Рука мумии фараона, украшенная браслетами.</vt:lpstr>
      <vt:lpstr>Команда исследователей гробницы.</vt:lpstr>
      <vt:lpstr>Говард Картер и инженер прикрепляет одну из статуй к носилкам для извлечения из гробницы.</vt:lpstr>
      <vt:lpstr>Канопы фараона Тутанхамона , ( урны с внутренностями) украшенные его портретами.</vt:lpstr>
      <vt:lpstr>Так же мы с вами в гробнице обнаружили множество статуй, многие из них были обернуты в льняные полотна.</vt:lpstr>
      <vt:lpstr>       Исторический музей</vt:lpstr>
      <vt:lpstr>В Каирском музее  находится 100 залов и экспонатам из гробницы Тутанхамона отведен один большой зал. Пойдемте посмотрим. Перед вами те самые наосы из гробницы фараона.</vt:lpstr>
      <vt:lpstr>Снаружи наоса помещены изящные статуи четырех покровительниц души в загробном мире - Исиды, Нефтис, Нейт и Селкет. На голове каждой из них корона-атрибут. Например, символ Селкет - скорпион. Эта богиня почиталась как защитница умерших.  Предположительно, целью наоса было увековечить царскую коронацию и сделать возможным ее постоянное повторение в загробной жизни. </vt:lpstr>
      <vt:lpstr>Кресла фараона Тутанхамона ( по середине слайда вы наблюдаете рисунок спинки трона, где  молодой царь изображен со своей супругой).</vt:lpstr>
      <vt:lpstr>Золотой саркофаг Тутанхамона</vt:lpstr>
      <vt:lpstr>             Третий саркофаг</vt:lpstr>
      <vt:lpstr>Слайд 31</vt:lpstr>
      <vt:lpstr>Кобра Урея и сокол на кароне.</vt:lpstr>
      <vt:lpstr>Слайд 33</vt:lpstr>
      <vt:lpstr>Ожерелье фараона</vt:lpstr>
      <vt:lpstr>Канопы - сосуд, в который при изготовлении мумии умершего помещались его внутренние органы. </vt:lpstr>
      <vt:lpstr>Сосуд для благовоний эпохи Тутанхамона</vt:lpstr>
      <vt:lpstr>В музее есть один зал, в котором находятся все сохранившиеся до наших дней мумии египетских фараонов. Перед вами мумия Рамзеса 2.</vt:lpstr>
      <vt:lpstr>                       Рамзес 2</vt:lpstr>
      <vt:lpstr>Вот как выглядел Тутанхамон при жизни и как выглядит сейчас.</vt:lpstr>
      <vt:lpstr>  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в Древний и современный Египет.</dc:title>
  <dc:creator>Галина</dc:creator>
  <cp:lastModifiedBy>Магдалинова</cp:lastModifiedBy>
  <cp:revision>37</cp:revision>
  <dcterms:created xsi:type="dcterms:W3CDTF">2009-10-10T16:52:58Z</dcterms:created>
  <dcterms:modified xsi:type="dcterms:W3CDTF">2011-01-11T07:53:13Z</dcterms:modified>
</cp:coreProperties>
</file>