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9" r:id="rId3"/>
    <p:sldId id="260" r:id="rId4"/>
    <p:sldId id="257" r:id="rId5"/>
    <p:sldId id="262" r:id="rId6"/>
    <p:sldId id="258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999" initials="9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 autoAdjust="0"/>
    <p:restoredTop sz="94747" autoAdjust="0"/>
  </p:normalViewPr>
  <p:slideViewPr>
    <p:cSldViewPr>
      <p:cViewPr>
        <p:scale>
          <a:sx n="55" d="100"/>
          <a:sy n="55" d="100"/>
        </p:scale>
        <p:origin x="-60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09E41-5AB4-40E2-AFEF-BF25C80DCEE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4FCD3-AFB9-4457-8071-090824C7FE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02B9-E6E2-40BD-B6D2-2B0CBF21D40D}" type="datetime1">
              <a:rPr lang="ru-RU" smtClean="0"/>
              <a:pPr/>
              <a:t>26.01.2011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школа №2 г. Оби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0A2498-5BE3-4D67-934C-D27B210B4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FD30-7424-43F8-80F4-48921668D412}" type="datetime1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школа №2 г. Оби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3DF1-9AD7-4E68-B465-875B22656BF6}" type="datetime1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школа №2 г. Оби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7F948-835C-4E55-A0F3-C66F05D2F813}" type="datetime1">
              <a:rPr lang="ru-RU" smtClean="0"/>
              <a:pPr/>
              <a:t>26.01.2011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/>
              <a:t>МОУ школа №2 г. Оби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0A2498-5BE3-4D67-934C-D27B210B4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BC02-BFDA-4BCF-AE2C-86CCE949BE45}" type="datetime1">
              <a:rPr lang="ru-RU" smtClean="0"/>
              <a:pPr/>
              <a:t>26.01.2011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школа №2 г. Оби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1F26-9DA2-40C5-9A54-BB7E160E3B37}" type="datetime1">
              <a:rPr lang="ru-RU" smtClean="0"/>
              <a:pPr/>
              <a:t>26.01.2011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школа №2 г. Оби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7DAF-9F1F-43DE-AED1-0B2F4A595FBB}" type="datetime1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школа №2 г. Оби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0A2498-5BE3-4D67-934C-D27B210B4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2B67-AB05-4DD0-8A21-4B6C0431868D}" type="datetime1">
              <a:rPr lang="ru-RU" smtClean="0"/>
              <a:pPr/>
              <a:t>26.01.2011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школа №2 г. Оби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B704-68F8-4F8B-B641-61B7FFFD8076}" type="datetime1">
              <a:rPr lang="ru-RU" smtClean="0"/>
              <a:pPr/>
              <a:t>26.01.2011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школа №2 г. Оби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9111-0112-4CE2-B186-6D8E9A94F5F8}" type="datetime1">
              <a:rPr lang="ru-RU" smtClean="0"/>
              <a:pPr/>
              <a:t>26.01.2011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школа №2 г. Оби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B94B-6C28-4446-9074-4B4447D3F452}" type="datetime1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школа №2 г. Оби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D93D3C-E18F-40FE-AAEB-BFE591218EFE}" type="datetime1">
              <a:rPr lang="ru-RU" smtClean="0"/>
              <a:pPr/>
              <a:t>26.01.2011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МОУ школа №2 г. Оби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0A2498-5BE3-4D67-934C-D27B210B4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trips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8053414" cy="221457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Урок литературного чтения </a:t>
            </a:r>
            <a:br>
              <a:rPr lang="ru-RU" dirty="0" smtClean="0"/>
            </a:br>
            <a:r>
              <a:rPr lang="ru-RU" dirty="0" smtClean="0"/>
              <a:t>в 3 классе.</a:t>
            </a:r>
            <a:br>
              <a:rPr lang="ru-RU" dirty="0" smtClean="0"/>
            </a:br>
            <a:r>
              <a:rPr lang="ru-RU" dirty="0" smtClean="0"/>
              <a:t>«С чего начинается Родина…»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715016"/>
            <a:ext cx="8458200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УМК «Школа России»</a:t>
            </a:r>
            <a:endParaRPr lang="ru-RU" dirty="0"/>
          </a:p>
        </p:txBody>
      </p:sp>
      <p:pic>
        <p:nvPicPr>
          <p:cNvPr id="5" name="Picture 4" descr="2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428868"/>
            <a:ext cx="4214842" cy="316076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/>
              <a:t>МОУ школа №2 г. Оби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Ефременко</a:t>
            </a:r>
            <a:r>
              <a:rPr lang="ru-RU" dirty="0" smtClean="0"/>
              <a:t> О.Н.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помощник - песня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 чего начинается Родина…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8" descr="psheni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3116"/>
            <a:ext cx="5500726" cy="412608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школа №2 г. Оби</a:t>
            </a:r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дорога на Маяк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64" y="375026"/>
            <a:ext cx="8215402" cy="616155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школа №2 г. Оби</a:t>
            </a:r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яблони цветут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868607" cy="515145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школа №2 г. Оби</a:t>
            </a:r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18089505259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669615" cy="500066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школа №2 г. Оби</a:t>
            </a:r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озеро Полови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3"/>
            <a:ext cx="6357982" cy="4768487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школа №2 г. Оби</a:t>
            </a:r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birch_sno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6171427" cy="493714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школа №2 г. Оби</a:t>
            </a:r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март утр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14422"/>
            <a:ext cx="6451094" cy="483832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школа №2 г. Оби</a:t>
            </a:r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8035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У неё для всех хватает доброты, 	    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И мы живем, запечатлев навеки, 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В душе её прекрасные черты:      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Леса, поля, моря и реки.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9124" y="4357694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</a:rPr>
              <a:t>Родина</a:t>
            </a:r>
            <a:endParaRPr lang="ru-RU" sz="6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МОУ школа №2 г. Оби</a:t>
            </a:r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Первый помощник - пословицы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i="1" dirty="0" smtClean="0"/>
              <a:t>   На чужой стороне  и весна не красна ..</a:t>
            </a: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4000" b="1" i="1" dirty="0" smtClean="0"/>
              <a:t>Человек без Родины , что соловей без песни. .  </a:t>
            </a:r>
          </a:p>
          <a:p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315346" y="3113886"/>
            <a:ext cx="437374" cy="674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4537075" y="2535231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5108579" y="3892553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886850" y="4542646"/>
            <a:ext cx="437374" cy="674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/>
              <a:t>МОУ школа №2 г. Оби</a:t>
            </a: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 Веселое, приветное гореть не устает,</a:t>
            </a:r>
          </a:p>
          <a:p>
            <a:pPr>
              <a:buNone/>
            </a:pPr>
            <a:r>
              <a:rPr lang="ru-RU" sz="4000" b="1" i="1" dirty="0" smtClean="0"/>
              <a:t>Большое солнце светлое над Родиной встаёт.</a:t>
            </a:r>
            <a:endParaRPr lang="ru-RU" sz="4000" b="1" i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2143902" y="1928008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4787108" y="1928008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6287306" y="1928008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8501884" y="1999446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3786976" y="2642388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8573322" y="2642388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072464" y="3356768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/>
              <a:t>МОУ школа №2 г. Оби</a:t>
            </a: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помощник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М.М. Пришвин «Моя Родина»</a:t>
            </a:r>
            <a:endParaRPr lang="ru-RU" dirty="0"/>
          </a:p>
        </p:txBody>
      </p:sp>
      <p:pic>
        <p:nvPicPr>
          <p:cNvPr id="1029" name="Picture 5" descr="C:\Documents and Settings\777\Рабочий стол\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2357454" cy="3129363"/>
          </a:xfrm>
          <a:prstGeom prst="rect">
            <a:avLst/>
          </a:prstGeom>
          <a:noFill/>
        </p:spPr>
      </p:pic>
      <p:pic>
        <p:nvPicPr>
          <p:cNvPr id="1030" name="Picture 6" descr="C:\Documents and Settings\777\Рабочий стол\г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71744"/>
            <a:ext cx="1984051" cy="3143272"/>
          </a:xfrm>
          <a:prstGeom prst="rect">
            <a:avLst/>
          </a:prstGeom>
          <a:noFill/>
        </p:spPr>
      </p:pic>
      <p:pic>
        <p:nvPicPr>
          <p:cNvPr id="1031" name="Picture 7" descr="C:\Documents and Settings\777\Рабочий стол\р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28604"/>
            <a:ext cx="2171715" cy="2714644"/>
          </a:xfrm>
          <a:prstGeom prst="rect">
            <a:avLst/>
          </a:prstGeom>
          <a:noFill/>
        </p:spPr>
      </p:pic>
      <p:pic>
        <p:nvPicPr>
          <p:cNvPr id="1032" name="Picture 8" descr="C:\Documents and Settings\777\Рабочий стол\а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429000"/>
            <a:ext cx="2071702" cy="2956701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/>
              <a:t>МОУ школа №2 г. Оби</a:t>
            </a: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777\Рабочий стол\п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2451497" cy="2736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Documents and Settings\777\Рабочий стол\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04"/>
            <a:ext cx="2214578" cy="2777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4286256"/>
            <a:ext cx="8686800" cy="1143008"/>
          </a:xfrm>
        </p:spPr>
        <p:txBody>
          <a:bodyPr/>
          <a:lstStyle/>
          <a:p>
            <a:pPr algn="ctr"/>
            <a:r>
              <a:rPr lang="ru-RU" dirty="0" smtClean="0"/>
              <a:t>Михаил </a:t>
            </a:r>
            <a:r>
              <a:rPr lang="ru-RU" dirty="0" err="1" smtClean="0"/>
              <a:t>михаЙлович</a:t>
            </a:r>
            <a:r>
              <a:rPr lang="ru-RU" dirty="0" smtClean="0"/>
              <a:t> </a:t>
            </a:r>
            <a:r>
              <a:rPr lang="ru-RU" dirty="0" err="1" smtClean="0"/>
              <a:t>пришвин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/>
              <a:t>МОУ школа №2 г. Оби</a:t>
            </a: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i="1" dirty="0" smtClean="0"/>
              <a:t>Мало-помалу</a:t>
            </a:r>
          </a:p>
          <a:p>
            <a:pPr>
              <a:buNone/>
            </a:pPr>
            <a:r>
              <a:rPr lang="ru-RU" sz="4000" b="1" i="1" dirty="0" smtClean="0"/>
              <a:t>кладовая</a:t>
            </a:r>
          </a:p>
          <a:p>
            <a:pPr>
              <a:buNone/>
            </a:pPr>
            <a:r>
              <a:rPr lang="ru-RU" sz="4000" b="1" i="1" dirty="0" smtClean="0"/>
              <a:t>сокровище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927868" y="1571612"/>
            <a:ext cx="215108" cy="72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857621" y="1642653"/>
            <a:ext cx="357190" cy="72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500563" y="3071413"/>
            <a:ext cx="357190" cy="72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929191" y="2357033"/>
            <a:ext cx="357190" cy="72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643571" y="1571215"/>
            <a:ext cx="357190" cy="72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/>
              <a:t>МОУ школа №2 г. Оби</a:t>
            </a: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Не-о-бы-кно-вен-но</a:t>
            </a:r>
            <a:endParaRPr lang="ru-RU" sz="4000" b="1" i="1" dirty="0" smtClean="0"/>
          </a:p>
          <a:p>
            <a:pPr>
              <a:buNone/>
            </a:pPr>
            <a:r>
              <a:rPr lang="ru-RU" sz="4000" b="1" i="1" dirty="0" smtClean="0"/>
              <a:t>   </a:t>
            </a:r>
            <a:r>
              <a:rPr lang="ru-RU" sz="4000" b="1" i="1" dirty="0" err="1" smtClean="0"/>
              <a:t>Вста-ва-ни-е</a:t>
            </a:r>
            <a:endParaRPr lang="ru-RU" sz="4000" b="1" i="1" dirty="0" smtClean="0"/>
          </a:p>
          <a:p>
            <a:pPr>
              <a:buNone/>
            </a:pPr>
            <a:r>
              <a:rPr lang="ru-RU" sz="4000" b="1" i="1" dirty="0" smtClean="0"/>
              <a:t>   </a:t>
            </a:r>
            <a:r>
              <a:rPr lang="ru-RU" sz="4000" b="1" i="1" dirty="0" err="1" smtClean="0"/>
              <a:t>Рас-ти-тель-ный</a:t>
            </a:r>
            <a:endParaRPr lang="ru-RU" sz="4000" b="1" i="1" dirty="0" smtClean="0"/>
          </a:p>
          <a:p>
            <a:pPr>
              <a:buNone/>
            </a:pPr>
            <a:r>
              <a:rPr lang="ru-RU" sz="4000" b="1" i="1" dirty="0" smtClean="0"/>
              <a:t>   </a:t>
            </a:r>
            <a:r>
              <a:rPr lang="ru-RU" sz="4000" b="1" i="1" dirty="0" err="1" smtClean="0"/>
              <a:t>Про-буж-да-ет-ся</a:t>
            </a:r>
            <a:endParaRPr lang="ru-RU" sz="4000" b="1" i="1" dirty="0" smtClean="0"/>
          </a:p>
          <a:p>
            <a:pPr>
              <a:buNone/>
            </a:pPr>
            <a:r>
              <a:rPr lang="ru-RU" sz="4000" b="1" i="1" dirty="0" smtClean="0"/>
              <a:t>   </a:t>
            </a:r>
            <a:r>
              <a:rPr lang="ru-RU" sz="4000" b="1" i="1" dirty="0" err="1" smtClean="0"/>
              <a:t>Со-кро-ви-ща-ми</a:t>
            </a:r>
            <a:endParaRPr lang="ru-RU" sz="4000" b="1" i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893339" y="1535893"/>
            <a:ext cx="357190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964645" y="3750471"/>
            <a:ext cx="357190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964513" y="3036091"/>
            <a:ext cx="357190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250265" y="2321711"/>
            <a:ext cx="357190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2071670" y="4429132"/>
            <a:ext cx="357190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/>
              <a:t>МОУ школа №2 г. Оби</a:t>
            </a: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777\Рабочий стол\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643050"/>
            <a:ext cx="2420382" cy="343694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2498-5BE3-4D67-934C-D27B210B40B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/>
              <a:t>МОУ школа №2 г. Оби</a:t>
            </a: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212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Урок литературного чтения  в 3 классе. «С чего начинается Родина…»</vt:lpstr>
      <vt:lpstr>Слайд 2</vt:lpstr>
      <vt:lpstr>Первый помощник - пословицы</vt:lpstr>
      <vt:lpstr>Слайд 4</vt:lpstr>
      <vt:lpstr>Второй помощник</vt:lpstr>
      <vt:lpstr>Михаил михаЙлович пришвин</vt:lpstr>
      <vt:lpstr>Словарная работа</vt:lpstr>
      <vt:lpstr>Слайд 8</vt:lpstr>
      <vt:lpstr>Слайд 9</vt:lpstr>
      <vt:lpstr>Третий помощник - песня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 в 3 классе. «С чего начинается Родина…»</dc:title>
  <dc:creator>999</dc:creator>
  <cp:lastModifiedBy>999</cp:lastModifiedBy>
  <cp:revision>35</cp:revision>
  <dcterms:created xsi:type="dcterms:W3CDTF">2011-01-18T15:11:49Z</dcterms:created>
  <dcterms:modified xsi:type="dcterms:W3CDTF">2011-01-26T06:33:21Z</dcterms:modified>
</cp:coreProperties>
</file>