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93" r:id="rId2"/>
    <p:sldId id="294" r:id="rId3"/>
    <p:sldId id="257" r:id="rId4"/>
    <p:sldId id="295" r:id="rId5"/>
    <p:sldId id="258" r:id="rId6"/>
    <p:sldId id="260" r:id="rId7"/>
    <p:sldId id="266" r:id="rId8"/>
    <p:sldId id="261" r:id="rId9"/>
    <p:sldId id="262" r:id="rId10"/>
    <p:sldId id="263" r:id="rId11"/>
    <p:sldId id="264" r:id="rId12"/>
    <p:sldId id="267" r:id="rId13"/>
    <p:sldId id="269" r:id="rId14"/>
    <p:sldId id="270" r:id="rId15"/>
    <p:sldId id="271" r:id="rId16"/>
    <p:sldId id="272" r:id="rId17"/>
    <p:sldId id="277" r:id="rId18"/>
    <p:sldId id="275" r:id="rId19"/>
    <p:sldId id="273" r:id="rId20"/>
    <p:sldId id="276" r:id="rId21"/>
    <p:sldId id="274" r:id="rId22"/>
    <p:sldId id="278" r:id="rId23"/>
    <p:sldId id="279" r:id="rId24"/>
    <p:sldId id="281" r:id="rId25"/>
    <p:sldId id="284" r:id="rId26"/>
    <p:sldId id="283" r:id="rId27"/>
    <p:sldId id="285" r:id="rId28"/>
    <p:sldId id="286" r:id="rId29"/>
    <p:sldId id="290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08EC2-E405-4EFC-8B1B-ED38FC34E1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960D53-0777-4C99-A9B9-524EF70AB9D3}">
      <dgm:prSet phldrT="[Текст]" custT="1"/>
      <dgm:spPr/>
      <dgm:t>
        <a:bodyPr/>
        <a:lstStyle/>
        <a:p>
          <a:r>
            <a:rPr lang="ru-RU" sz="1600" b="1" dirty="0" smtClean="0"/>
            <a:t>Тепловые  электростанции (ТЭС)</a:t>
          </a:r>
          <a:endParaRPr lang="ru-RU" sz="1600" b="1" dirty="0"/>
        </a:p>
      </dgm:t>
    </dgm:pt>
    <dgm:pt modelId="{DE10B5A1-C6AC-42E3-A669-3A3A3406D39C}" type="parTrans" cxnId="{691DEAB0-A768-4D30-9DEF-338904AEC14A}">
      <dgm:prSet/>
      <dgm:spPr/>
      <dgm:t>
        <a:bodyPr/>
        <a:lstStyle/>
        <a:p>
          <a:endParaRPr lang="ru-RU"/>
        </a:p>
      </dgm:t>
    </dgm:pt>
    <dgm:pt modelId="{9121010A-86DF-4967-BA52-9517CD8154E2}" type="sibTrans" cxnId="{691DEAB0-A768-4D30-9DEF-338904AEC14A}">
      <dgm:prSet/>
      <dgm:spPr/>
      <dgm:t>
        <a:bodyPr/>
        <a:lstStyle/>
        <a:p>
          <a:endParaRPr lang="ru-RU"/>
        </a:p>
      </dgm:t>
    </dgm:pt>
    <dgm:pt modelId="{DF86453D-D6A9-4D98-AA47-F3EE1B808AD0}">
      <dgm:prSet phldrT="[Текст]" custT="1"/>
      <dgm:spPr/>
      <dgm:t>
        <a:bodyPr/>
        <a:lstStyle/>
        <a:p>
          <a:r>
            <a:rPr lang="ru-RU" sz="1600" b="1" dirty="0" smtClean="0"/>
            <a:t>Гидравлические электростанции (ГЭС)</a:t>
          </a:r>
          <a:endParaRPr lang="ru-RU" sz="1600" b="1" dirty="0"/>
        </a:p>
      </dgm:t>
    </dgm:pt>
    <dgm:pt modelId="{A2C07B89-18D8-4EBB-AA02-756291FB6F24}" type="parTrans" cxnId="{357EE699-BB88-4D9D-BA72-C327BAEAC846}">
      <dgm:prSet/>
      <dgm:spPr/>
      <dgm:t>
        <a:bodyPr/>
        <a:lstStyle/>
        <a:p>
          <a:endParaRPr lang="ru-RU"/>
        </a:p>
      </dgm:t>
    </dgm:pt>
    <dgm:pt modelId="{6C8F39B5-CDA6-4067-8AFB-4E62A283E0AF}" type="sibTrans" cxnId="{357EE699-BB88-4D9D-BA72-C327BAEAC846}">
      <dgm:prSet/>
      <dgm:spPr/>
      <dgm:t>
        <a:bodyPr/>
        <a:lstStyle/>
        <a:p>
          <a:endParaRPr lang="ru-RU"/>
        </a:p>
      </dgm:t>
    </dgm:pt>
    <dgm:pt modelId="{33F188E4-3A52-4BA9-A278-5748DD3B3BFB}">
      <dgm:prSet phldrT="[Текст]" custT="1"/>
      <dgm:spPr/>
      <dgm:t>
        <a:bodyPr/>
        <a:lstStyle/>
        <a:p>
          <a:r>
            <a:rPr lang="ru-RU" sz="1600" b="1" dirty="0" smtClean="0"/>
            <a:t>Альтернативные электростанции (приливные, ветровые, солнечные, геотермальные)</a:t>
          </a:r>
          <a:endParaRPr lang="ru-RU" sz="1600" b="1" dirty="0"/>
        </a:p>
      </dgm:t>
    </dgm:pt>
    <dgm:pt modelId="{83BAF368-4D15-4C50-A889-4A94790958E3}" type="parTrans" cxnId="{0D12970B-4A9F-4B29-AD15-CBC3909BE9F3}">
      <dgm:prSet/>
      <dgm:spPr/>
      <dgm:t>
        <a:bodyPr/>
        <a:lstStyle/>
        <a:p>
          <a:endParaRPr lang="ru-RU"/>
        </a:p>
      </dgm:t>
    </dgm:pt>
    <dgm:pt modelId="{AC0CDC3F-60B6-4D01-99F4-47FA1E2576EC}" type="sibTrans" cxnId="{0D12970B-4A9F-4B29-AD15-CBC3909BE9F3}">
      <dgm:prSet/>
      <dgm:spPr/>
      <dgm:t>
        <a:bodyPr/>
        <a:lstStyle/>
        <a:p>
          <a:endParaRPr lang="ru-RU"/>
        </a:p>
      </dgm:t>
    </dgm:pt>
    <dgm:pt modelId="{B7232ABE-A334-49E2-8EEB-BB70E73B3D13}">
      <dgm:prSet phldrT="[Текст]" custT="1"/>
      <dgm:spPr/>
      <dgm:t>
        <a:bodyPr/>
        <a:lstStyle/>
        <a:p>
          <a:r>
            <a:rPr lang="ru-RU" sz="1600" b="1" dirty="0" smtClean="0"/>
            <a:t>Атомные  электростанции (АЭС)</a:t>
          </a:r>
          <a:endParaRPr lang="ru-RU" sz="1600" b="1" dirty="0"/>
        </a:p>
      </dgm:t>
    </dgm:pt>
    <dgm:pt modelId="{966F8851-31CF-49FD-B3B8-4D5155CAF4D3}" type="parTrans" cxnId="{91F4D8E9-79B3-4731-BCFA-655598F55AF6}">
      <dgm:prSet/>
      <dgm:spPr/>
      <dgm:t>
        <a:bodyPr/>
        <a:lstStyle/>
        <a:p>
          <a:endParaRPr lang="ru-RU"/>
        </a:p>
      </dgm:t>
    </dgm:pt>
    <dgm:pt modelId="{1792BED1-5BAF-4CF2-AC70-184504E62CC1}" type="sibTrans" cxnId="{91F4D8E9-79B3-4731-BCFA-655598F55AF6}">
      <dgm:prSet/>
      <dgm:spPr/>
      <dgm:t>
        <a:bodyPr/>
        <a:lstStyle/>
        <a:p>
          <a:endParaRPr lang="ru-RU"/>
        </a:p>
      </dgm:t>
    </dgm:pt>
    <dgm:pt modelId="{D2F20207-CFFC-4E76-BC8C-5FD1E987C183}" type="pres">
      <dgm:prSet presAssocID="{8F508EC2-E405-4EFC-8B1B-ED38FC34E1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F8EF36-5E56-4F5E-AB16-32513E296657}" type="pres">
      <dgm:prSet presAssocID="{B8960D53-0777-4C99-A9B9-524EF70AB9D3}" presName="parentLin" presStyleCnt="0"/>
      <dgm:spPr/>
    </dgm:pt>
    <dgm:pt modelId="{D9CB0DE6-C2BE-4176-9E90-1581834604A0}" type="pres">
      <dgm:prSet presAssocID="{B8960D53-0777-4C99-A9B9-524EF70AB9D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29CE5F6-2CFA-46D9-8E42-4D771F169BBD}" type="pres">
      <dgm:prSet presAssocID="{B8960D53-0777-4C99-A9B9-524EF70AB9D3}" presName="parentText" presStyleLbl="node1" presStyleIdx="0" presStyleCnt="4" custScaleX="1238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25B77-5736-4AB8-9C4D-80FF7680EB60}" type="pres">
      <dgm:prSet presAssocID="{B8960D53-0777-4C99-A9B9-524EF70AB9D3}" presName="negativeSpace" presStyleCnt="0"/>
      <dgm:spPr/>
    </dgm:pt>
    <dgm:pt modelId="{77265941-0397-4636-9981-D7E8DAB2FF95}" type="pres">
      <dgm:prSet presAssocID="{B8960D53-0777-4C99-A9B9-524EF70AB9D3}" presName="childText" presStyleLbl="conFgAcc1" presStyleIdx="0" presStyleCnt="4">
        <dgm:presLayoutVars>
          <dgm:bulletEnabled val="1"/>
        </dgm:presLayoutVars>
      </dgm:prSet>
      <dgm:spPr/>
    </dgm:pt>
    <dgm:pt modelId="{3088927A-45F0-47BD-AE42-E7D8297408F6}" type="pres">
      <dgm:prSet presAssocID="{9121010A-86DF-4967-BA52-9517CD8154E2}" presName="spaceBetweenRectangles" presStyleCnt="0"/>
      <dgm:spPr/>
    </dgm:pt>
    <dgm:pt modelId="{DFFAAC05-920B-4B8F-93B9-3263AC591AA6}" type="pres">
      <dgm:prSet presAssocID="{DF86453D-D6A9-4D98-AA47-F3EE1B808AD0}" presName="parentLin" presStyleCnt="0"/>
      <dgm:spPr/>
    </dgm:pt>
    <dgm:pt modelId="{3A911083-2B8F-4E73-9186-D0ACF262A580}" type="pres">
      <dgm:prSet presAssocID="{DF86453D-D6A9-4D98-AA47-F3EE1B808AD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877DB25-221D-4DB7-85E4-2AD953F5E402}" type="pres">
      <dgm:prSet presAssocID="{DF86453D-D6A9-4D98-AA47-F3EE1B808AD0}" presName="parentText" presStyleLbl="node1" presStyleIdx="1" presStyleCnt="4" custScaleX="124806" custLinFactNeighborX="-6494" custLinFactNeighborY="-62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9814B-6576-4469-A702-D81ACD62731D}" type="pres">
      <dgm:prSet presAssocID="{DF86453D-D6A9-4D98-AA47-F3EE1B808AD0}" presName="negativeSpace" presStyleCnt="0"/>
      <dgm:spPr/>
    </dgm:pt>
    <dgm:pt modelId="{AEBE3ED2-3BCF-47F5-B348-F5F75073DCCA}" type="pres">
      <dgm:prSet presAssocID="{DF86453D-D6A9-4D98-AA47-F3EE1B808AD0}" presName="childText" presStyleLbl="conFgAcc1" presStyleIdx="1" presStyleCnt="4">
        <dgm:presLayoutVars>
          <dgm:bulletEnabled val="1"/>
        </dgm:presLayoutVars>
      </dgm:prSet>
      <dgm:spPr/>
    </dgm:pt>
    <dgm:pt modelId="{C93DE759-0227-449B-B222-54BBCD59761C}" type="pres">
      <dgm:prSet presAssocID="{6C8F39B5-CDA6-4067-8AFB-4E62A283E0AF}" presName="spaceBetweenRectangles" presStyleCnt="0"/>
      <dgm:spPr/>
    </dgm:pt>
    <dgm:pt modelId="{D901EA53-004D-4A06-875A-696CB076FFF3}" type="pres">
      <dgm:prSet presAssocID="{B7232ABE-A334-49E2-8EEB-BB70E73B3D13}" presName="parentLin" presStyleCnt="0"/>
      <dgm:spPr/>
    </dgm:pt>
    <dgm:pt modelId="{D80C0C7E-8BFC-4482-AA01-82104281E947}" type="pres">
      <dgm:prSet presAssocID="{B7232ABE-A334-49E2-8EEB-BB70E73B3D1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6ABF7AC-83E5-4981-9212-970B080EA402}" type="pres">
      <dgm:prSet presAssocID="{B7232ABE-A334-49E2-8EEB-BB70E73B3D13}" presName="parentText" presStyleLbl="node1" presStyleIdx="2" presStyleCnt="4" custScaleX="1238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4CF50-BFA5-4655-A57B-5AE2725235DB}" type="pres">
      <dgm:prSet presAssocID="{B7232ABE-A334-49E2-8EEB-BB70E73B3D13}" presName="negativeSpace" presStyleCnt="0"/>
      <dgm:spPr/>
    </dgm:pt>
    <dgm:pt modelId="{F26BD671-A909-4270-AE4F-EB1D4981BE7F}" type="pres">
      <dgm:prSet presAssocID="{B7232ABE-A334-49E2-8EEB-BB70E73B3D13}" presName="childText" presStyleLbl="conFgAcc1" presStyleIdx="2" presStyleCnt="4">
        <dgm:presLayoutVars>
          <dgm:bulletEnabled val="1"/>
        </dgm:presLayoutVars>
      </dgm:prSet>
      <dgm:spPr/>
    </dgm:pt>
    <dgm:pt modelId="{96B5DF7B-DD7B-4C32-ADFA-B8B66B8E41FD}" type="pres">
      <dgm:prSet presAssocID="{1792BED1-5BAF-4CF2-AC70-184504E62CC1}" presName="spaceBetweenRectangles" presStyleCnt="0"/>
      <dgm:spPr/>
    </dgm:pt>
    <dgm:pt modelId="{FA641F74-B85F-448B-8754-A85626C8362C}" type="pres">
      <dgm:prSet presAssocID="{33F188E4-3A52-4BA9-A278-5748DD3B3BFB}" presName="parentLin" presStyleCnt="0"/>
      <dgm:spPr/>
    </dgm:pt>
    <dgm:pt modelId="{2318E830-D214-4273-8172-0092A43CE922}" type="pres">
      <dgm:prSet presAssocID="{33F188E4-3A52-4BA9-A278-5748DD3B3BF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5FAC7F8-6964-46F4-AA5C-630C630F815D}" type="pres">
      <dgm:prSet presAssocID="{33F188E4-3A52-4BA9-A278-5748DD3B3BFB}" presName="parentText" presStyleLbl="node1" presStyleIdx="3" presStyleCnt="4" custScaleX="124042" custScaleY="1371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6E3F1-1E23-49A1-8783-FDA2EAC475C0}" type="pres">
      <dgm:prSet presAssocID="{33F188E4-3A52-4BA9-A278-5748DD3B3BFB}" presName="negativeSpace" presStyleCnt="0"/>
      <dgm:spPr/>
    </dgm:pt>
    <dgm:pt modelId="{872C41B6-6347-4929-B258-E0527D130EFD}" type="pres">
      <dgm:prSet presAssocID="{33F188E4-3A52-4BA9-A278-5748DD3B3BF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1F4D8E9-79B3-4731-BCFA-655598F55AF6}" srcId="{8F508EC2-E405-4EFC-8B1B-ED38FC34E1E3}" destId="{B7232ABE-A334-49E2-8EEB-BB70E73B3D13}" srcOrd="2" destOrd="0" parTransId="{966F8851-31CF-49FD-B3B8-4D5155CAF4D3}" sibTransId="{1792BED1-5BAF-4CF2-AC70-184504E62CC1}"/>
    <dgm:cxn modelId="{691DEAB0-A768-4D30-9DEF-338904AEC14A}" srcId="{8F508EC2-E405-4EFC-8B1B-ED38FC34E1E3}" destId="{B8960D53-0777-4C99-A9B9-524EF70AB9D3}" srcOrd="0" destOrd="0" parTransId="{DE10B5A1-C6AC-42E3-A669-3A3A3406D39C}" sibTransId="{9121010A-86DF-4967-BA52-9517CD8154E2}"/>
    <dgm:cxn modelId="{0D12970B-4A9F-4B29-AD15-CBC3909BE9F3}" srcId="{8F508EC2-E405-4EFC-8B1B-ED38FC34E1E3}" destId="{33F188E4-3A52-4BA9-A278-5748DD3B3BFB}" srcOrd="3" destOrd="0" parTransId="{83BAF368-4D15-4C50-A889-4A94790958E3}" sibTransId="{AC0CDC3F-60B6-4D01-99F4-47FA1E2576EC}"/>
    <dgm:cxn modelId="{409767C0-5344-4614-9E17-3DA051C94FEC}" type="presOf" srcId="{DF86453D-D6A9-4D98-AA47-F3EE1B808AD0}" destId="{3A911083-2B8F-4E73-9186-D0ACF262A580}" srcOrd="0" destOrd="0" presId="urn:microsoft.com/office/officeart/2005/8/layout/list1"/>
    <dgm:cxn modelId="{BC8E90D9-A7B7-4F27-8020-AEEBB7FB497A}" type="presOf" srcId="{8F508EC2-E405-4EFC-8B1B-ED38FC34E1E3}" destId="{D2F20207-CFFC-4E76-BC8C-5FD1E987C183}" srcOrd="0" destOrd="0" presId="urn:microsoft.com/office/officeart/2005/8/layout/list1"/>
    <dgm:cxn modelId="{9E502F7D-C7C1-412A-8D2E-AA08288BD2D8}" type="presOf" srcId="{B8960D53-0777-4C99-A9B9-524EF70AB9D3}" destId="{D9CB0DE6-C2BE-4176-9E90-1581834604A0}" srcOrd="0" destOrd="0" presId="urn:microsoft.com/office/officeart/2005/8/layout/list1"/>
    <dgm:cxn modelId="{3CD67A11-D4E7-433B-BB87-EF314D22F35E}" type="presOf" srcId="{DF86453D-D6A9-4D98-AA47-F3EE1B808AD0}" destId="{0877DB25-221D-4DB7-85E4-2AD953F5E402}" srcOrd="1" destOrd="0" presId="urn:microsoft.com/office/officeart/2005/8/layout/list1"/>
    <dgm:cxn modelId="{1D9D568C-330B-48B2-967F-376EA1089133}" type="presOf" srcId="{B7232ABE-A334-49E2-8EEB-BB70E73B3D13}" destId="{D80C0C7E-8BFC-4482-AA01-82104281E947}" srcOrd="0" destOrd="0" presId="urn:microsoft.com/office/officeart/2005/8/layout/list1"/>
    <dgm:cxn modelId="{357EE699-BB88-4D9D-BA72-C327BAEAC846}" srcId="{8F508EC2-E405-4EFC-8B1B-ED38FC34E1E3}" destId="{DF86453D-D6A9-4D98-AA47-F3EE1B808AD0}" srcOrd="1" destOrd="0" parTransId="{A2C07B89-18D8-4EBB-AA02-756291FB6F24}" sibTransId="{6C8F39B5-CDA6-4067-8AFB-4E62A283E0AF}"/>
    <dgm:cxn modelId="{96DB439D-840F-40A0-B304-5CDE56C98A0C}" type="presOf" srcId="{33F188E4-3A52-4BA9-A278-5748DD3B3BFB}" destId="{A5FAC7F8-6964-46F4-AA5C-630C630F815D}" srcOrd="1" destOrd="0" presId="urn:microsoft.com/office/officeart/2005/8/layout/list1"/>
    <dgm:cxn modelId="{1AC5E13A-E018-4F74-8123-74B4555C8678}" type="presOf" srcId="{B8960D53-0777-4C99-A9B9-524EF70AB9D3}" destId="{629CE5F6-2CFA-46D9-8E42-4D771F169BBD}" srcOrd="1" destOrd="0" presId="urn:microsoft.com/office/officeart/2005/8/layout/list1"/>
    <dgm:cxn modelId="{14005044-43A0-482F-8BB8-202DE48EA909}" type="presOf" srcId="{33F188E4-3A52-4BA9-A278-5748DD3B3BFB}" destId="{2318E830-D214-4273-8172-0092A43CE922}" srcOrd="0" destOrd="0" presId="urn:microsoft.com/office/officeart/2005/8/layout/list1"/>
    <dgm:cxn modelId="{05369BB9-24A0-410F-B0A0-6C2B5A5F78CF}" type="presOf" srcId="{B7232ABE-A334-49E2-8EEB-BB70E73B3D13}" destId="{66ABF7AC-83E5-4981-9212-970B080EA402}" srcOrd="1" destOrd="0" presId="urn:microsoft.com/office/officeart/2005/8/layout/list1"/>
    <dgm:cxn modelId="{A51D9E96-BF2B-4C2C-B8B1-F3EF89D0220C}" type="presParOf" srcId="{D2F20207-CFFC-4E76-BC8C-5FD1E987C183}" destId="{66F8EF36-5E56-4F5E-AB16-32513E296657}" srcOrd="0" destOrd="0" presId="urn:microsoft.com/office/officeart/2005/8/layout/list1"/>
    <dgm:cxn modelId="{002504BB-CFF1-462D-AC64-70C90EDBA983}" type="presParOf" srcId="{66F8EF36-5E56-4F5E-AB16-32513E296657}" destId="{D9CB0DE6-C2BE-4176-9E90-1581834604A0}" srcOrd="0" destOrd="0" presId="urn:microsoft.com/office/officeart/2005/8/layout/list1"/>
    <dgm:cxn modelId="{43057AC8-1F25-4DAC-811F-78245C4542C2}" type="presParOf" srcId="{66F8EF36-5E56-4F5E-AB16-32513E296657}" destId="{629CE5F6-2CFA-46D9-8E42-4D771F169BBD}" srcOrd="1" destOrd="0" presId="urn:microsoft.com/office/officeart/2005/8/layout/list1"/>
    <dgm:cxn modelId="{4120EB5A-8E50-4778-A1A2-5B97D8A55A6F}" type="presParOf" srcId="{D2F20207-CFFC-4E76-BC8C-5FD1E987C183}" destId="{52625B77-5736-4AB8-9C4D-80FF7680EB60}" srcOrd="1" destOrd="0" presId="urn:microsoft.com/office/officeart/2005/8/layout/list1"/>
    <dgm:cxn modelId="{915BEE0B-0204-40E3-8B01-3388A89FE719}" type="presParOf" srcId="{D2F20207-CFFC-4E76-BC8C-5FD1E987C183}" destId="{77265941-0397-4636-9981-D7E8DAB2FF95}" srcOrd="2" destOrd="0" presId="urn:microsoft.com/office/officeart/2005/8/layout/list1"/>
    <dgm:cxn modelId="{CCAACEE2-862B-42EA-AC11-D9997C9D8DD3}" type="presParOf" srcId="{D2F20207-CFFC-4E76-BC8C-5FD1E987C183}" destId="{3088927A-45F0-47BD-AE42-E7D8297408F6}" srcOrd="3" destOrd="0" presId="urn:microsoft.com/office/officeart/2005/8/layout/list1"/>
    <dgm:cxn modelId="{749F4F05-1CB3-43BF-810A-0BB6B46275DF}" type="presParOf" srcId="{D2F20207-CFFC-4E76-BC8C-5FD1E987C183}" destId="{DFFAAC05-920B-4B8F-93B9-3263AC591AA6}" srcOrd="4" destOrd="0" presId="urn:microsoft.com/office/officeart/2005/8/layout/list1"/>
    <dgm:cxn modelId="{426F2382-2758-4DF9-A331-9FBD9B5C281F}" type="presParOf" srcId="{DFFAAC05-920B-4B8F-93B9-3263AC591AA6}" destId="{3A911083-2B8F-4E73-9186-D0ACF262A580}" srcOrd="0" destOrd="0" presId="urn:microsoft.com/office/officeart/2005/8/layout/list1"/>
    <dgm:cxn modelId="{14DD1432-A1E5-4342-B832-59B01ABFC5E0}" type="presParOf" srcId="{DFFAAC05-920B-4B8F-93B9-3263AC591AA6}" destId="{0877DB25-221D-4DB7-85E4-2AD953F5E402}" srcOrd="1" destOrd="0" presId="urn:microsoft.com/office/officeart/2005/8/layout/list1"/>
    <dgm:cxn modelId="{A205AEE3-9F40-45CA-8C70-62B9563DEF4C}" type="presParOf" srcId="{D2F20207-CFFC-4E76-BC8C-5FD1E987C183}" destId="{CAA9814B-6576-4469-A702-D81ACD62731D}" srcOrd="5" destOrd="0" presId="urn:microsoft.com/office/officeart/2005/8/layout/list1"/>
    <dgm:cxn modelId="{985D0668-B870-49CF-AB81-66C0500D0AD8}" type="presParOf" srcId="{D2F20207-CFFC-4E76-BC8C-5FD1E987C183}" destId="{AEBE3ED2-3BCF-47F5-B348-F5F75073DCCA}" srcOrd="6" destOrd="0" presId="urn:microsoft.com/office/officeart/2005/8/layout/list1"/>
    <dgm:cxn modelId="{3371C163-5832-41D6-B17B-22ECA64F44F2}" type="presParOf" srcId="{D2F20207-CFFC-4E76-BC8C-5FD1E987C183}" destId="{C93DE759-0227-449B-B222-54BBCD59761C}" srcOrd="7" destOrd="0" presId="urn:microsoft.com/office/officeart/2005/8/layout/list1"/>
    <dgm:cxn modelId="{7AD1BB48-27EC-4CD7-8615-B919E92FF1EE}" type="presParOf" srcId="{D2F20207-CFFC-4E76-BC8C-5FD1E987C183}" destId="{D901EA53-004D-4A06-875A-696CB076FFF3}" srcOrd="8" destOrd="0" presId="urn:microsoft.com/office/officeart/2005/8/layout/list1"/>
    <dgm:cxn modelId="{5B25DFDD-DD1B-45D9-B194-EAA1512CFACA}" type="presParOf" srcId="{D901EA53-004D-4A06-875A-696CB076FFF3}" destId="{D80C0C7E-8BFC-4482-AA01-82104281E947}" srcOrd="0" destOrd="0" presId="urn:microsoft.com/office/officeart/2005/8/layout/list1"/>
    <dgm:cxn modelId="{BE5C3A76-A2FF-478E-9B2D-3166BA7D4641}" type="presParOf" srcId="{D901EA53-004D-4A06-875A-696CB076FFF3}" destId="{66ABF7AC-83E5-4981-9212-970B080EA402}" srcOrd="1" destOrd="0" presId="urn:microsoft.com/office/officeart/2005/8/layout/list1"/>
    <dgm:cxn modelId="{C971BD47-5034-40F9-BAF6-0B4DF7C24FE4}" type="presParOf" srcId="{D2F20207-CFFC-4E76-BC8C-5FD1E987C183}" destId="{0374CF50-BFA5-4655-A57B-5AE2725235DB}" srcOrd="9" destOrd="0" presId="urn:microsoft.com/office/officeart/2005/8/layout/list1"/>
    <dgm:cxn modelId="{736F309B-DF52-4BD9-836A-70DDCFDDD265}" type="presParOf" srcId="{D2F20207-CFFC-4E76-BC8C-5FD1E987C183}" destId="{F26BD671-A909-4270-AE4F-EB1D4981BE7F}" srcOrd="10" destOrd="0" presId="urn:microsoft.com/office/officeart/2005/8/layout/list1"/>
    <dgm:cxn modelId="{C398741C-826D-4528-A212-C3A1010004EB}" type="presParOf" srcId="{D2F20207-CFFC-4E76-BC8C-5FD1E987C183}" destId="{96B5DF7B-DD7B-4C32-ADFA-B8B66B8E41FD}" srcOrd="11" destOrd="0" presId="urn:microsoft.com/office/officeart/2005/8/layout/list1"/>
    <dgm:cxn modelId="{3D4771DF-E137-470B-B438-A61423CC8866}" type="presParOf" srcId="{D2F20207-CFFC-4E76-BC8C-5FD1E987C183}" destId="{FA641F74-B85F-448B-8754-A85626C8362C}" srcOrd="12" destOrd="0" presId="urn:microsoft.com/office/officeart/2005/8/layout/list1"/>
    <dgm:cxn modelId="{F18A1685-6EFF-4C34-A178-3679238351C6}" type="presParOf" srcId="{FA641F74-B85F-448B-8754-A85626C8362C}" destId="{2318E830-D214-4273-8172-0092A43CE922}" srcOrd="0" destOrd="0" presId="urn:microsoft.com/office/officeart/2005/8/layout/list1"/>
    <dgm:cxn modelId="{72A6311D-B83E-4DB9-93BC-8F2A2AC0556F}" type="presParOf" srcId="{FA641F74-B85F-448B-8754-A85626C8362C}" destId="{A5FAC7F8-6964-46F4-AA5C-630C630F815D}" srcOrd="1" destOrd="0" presId="urn:microsoft.com/office/officeart/2005/8/layout/list1"/>
    <dgm:cxn modelId="{76FFAEAE-D83E-4AC9-8445-E9936FF9863F}" type="presParOf" srcId="{D2F20207-CFFC-4E76-BC8C-5FD1E987C183}" destId="{7FB6E3F1-1E23-49A1-8783-FDA2EAC475C0}" srcOrd="13" destOrd="0" presId="urn:microsoft.com/office/officeart/2005/8/layout/list1"/>
    <dgm:cxn modelId="{81EC8F56-5F54-4A75-B54E-9F40FFF000E5}" type="presParOf" srcId="{D2F20207-CFFC-4E76-BC8C-5FD1E987C183}" destId="{872C41B6-6347-4929-B258-E0527D130EFD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A8F7B3-FE0D-4FEC-94AF-BCF1BB4CDB0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475472-8487-4EED-B78B-25EC98663CD2}">
      <dgm:prSet phldrT="[Текст]" custT="1"/>
      <dgm:spPr/>
      <dgm:t>
        <a:bodyPr/>
        <a:lstStyle/>
        <a:p>
          <a:r>
            <a:rPr lang="ru-RU" sz="2400" b="1" dirty="0" smtClean="0">
              <a:latin typeface="Bookman Old Style" pitchFamily="18" charset="0"/>
            </a:rPr>
            <a:t>ТЭС</a:t>
          </a:r>
          <a:endParaRPr lang="ru-RU" sz="2400" b="1" dirty="0">
            <a:latin typeface="Bookman Old Style" pitchFamily="18" charset="0"/>
          </a:endParaRPr>
        </a:p>
      </dgm:t>
    </dgm:pt>
    <dgm:pt modelId="{0ED915FB-D210-41A6-A901-7A5FCEC6577B}" type="parTrans" cxnId="{0E63256A-3B4B-49EF-84BA-E6DE95025B12}">
      <dgm:prSet/>
      <dgm:spPr/>
      <dgm:t>
        <a:bodyPr/>
        <a:lstStyle/>
        <a:p>
          <a:endParaRPr lang="ru-RU"/>
        </a:p>
      </dgm:t>
    </dgm:pt>
    <dgm:pt modelId="{A9247270-A485-4058-BC53-3341090B9169}" type="sibTrans" cxnId="{0E63256A-3B4B-49EF-84BA-E6DE95025B12}">
      <dgm:prSet/>
      <dgm:spPr/>
      <dgm:t>
        <a:bodyPr/>
        <a:lstStyle/>
        <a:p>
          <a:endParaRPr lang="ru-RU"/>
        </a:p>
      </dgm:t>
    </dgm:pt>
    <dgm:pt modelId="{B36EF0C4-F04A-4EC4-88DB-F563E7D5CCA2}">
      <dgm:prSet phldrT="[Текст]" custT="1"/>
      <dgm:spPr/>
      <dgm:t>
        <a:bodyPr/>
        <a:lstStyle/>
        <a:p>
          <a:r>
            <a:rPr lang="ru-RU" sz="2000" b="1" dirty="0" smtClean="0">
              <a:latin typeface="Bookman Old Style" pitchFamily="18" charset="0"/>
            </a:rPr>
            <a:t>конденсационные</a:t>
          </a:r>
          <a:endParaRPr lang="ru-RU" sz="2000" b="1" dirty="0">
            <a:latin typeface="Bookman Old Style" pitchFamily="18" charset="0"/>
          </a:endParaRPr>
        </a:p>
      </dgm:t>
    </dgm:pt>
    <dgm:pt modelId="{EC44AB9D-0871-4B8E-B9C6-FBFF1CC3F9CC}" type="parTrans" cxnId="{19739BAB-9D37-48D3-B52F-90579555362D}">
      <dgm:prSet/>
      <dgm:spPr/>
      <dgm:t>
        <a:bodyPr/>
        <a:lstStyle/>
        <a:p>
          <a:endParaRPr lang="ru-RU"/>
        </a:p>
      </dgm:t>
    </dgm:pt>
    <dgm:pt modelId="{0C9C8FD4-F853-4129-8A36-3CBC4D5B43B2}" type="sibTrans" cxnId="{19739BAB-9D37-48D3-B52F-90579555362D}">
      <dgm:prSet/>
      <dgm:spPr/>
      <dgm:t>
        <a:bodyPr/>
        <a:lstStyle/>
        <a:p>
          <a:endParaRPr lang="ru-RU"/>
        </a:p>
      </dgm:t>
    </dgm:pt>
    <dgm:pt modelId="{9EE35F51-F5DD-4C84-BEED-9A150A704C34}">
      <dgm:prSet phldrT="[Текст]" custT="1"/>
      <dgm:spPr/>
      <dgm:t>
        <a:bodyPr/>
        <a:lstStyle/>
        <a:p>
          <a:r>
            <a:rPr lang="ru-RU" sz="2000" b="1" dirty="0" smtClean="0">
              <a:latin typeface="Bookman Old Style" pitchFamily="18" charset="0"/>
            </a:rPr>
            <a:t>ТЭЦ</a:t>
          </a:r>
          <a:endParaRPr lang="ru-RU" sz="2000" b="1" dirty="0">
            <a:latin typeface="Bookman Old Style" pitchFamily="18" charset="0"/>
          </a:endParaRPr>
        </a:p>
      </dgm:t>
    </dgm:pt>
    <dgm:pt modelId="{2AD882FD-4CB8-4446-99F2-8A7818FC3DBE}" type="parTrans" cxnId="{856DDEA2-C865-4467-8B06-63D9955FD374}">
      <dgm:prSet/>
      <dgm:spPr/>
      <dgm:t>
        <a:bodyPr/>
        <a:lstStyle/>
        <a:p>
          <a:endParaRPr lang="ru-RU"/>
        </a:p>
      </dgm:t>
    </dgm:pt>
    <dgm:pt modelId="{E0D8D1FD-DE60-4AD7-A39F-28040D1F4B87}" type="sibTrans" cxnId="{856DDEA2-C865-4467-8B06-63D9955FD374}">
      <dgm:prSet/>
      <dgm:spPr/>
      <dgm:t>
        <a:bodyPr/>
        <a:lstStyle/>
        <a:p>
          <a:endParaRPr lang="ru-RU"/>
        </a:p>
      </dgm:t>
    </dgm:pt>
    <dgm:pt modelId="{55870C72-5E2E-46B5-890E-5A6F7BF97314}" type="pres">
      <dgm:prSet presAssocID="{20A8F7B3-FE0D-4FEC-94AF-BCF1BB4CDB0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43DA2B-DD72-4786-9672-55AB21047308}" type="pres">
      <dgm:prSet presAssocID="{CB475472-8487-4EED-B78B-25EC98663CD2}" presName="root1" presStyleCnt="0"/>
      <dgm:spPr/>
    </dgm:pt>
    <dgm:pt modelId="{5F3C2BCB-1901-4539-872A-0AD2ECE25287}" type="pres">
      <dgm:prSet presAssocID="{CB475472-8487-4EED-B78B-25EC98663CD2}" presName="LevelOneTextNode" presStyleLbl="node0" presStyleIdx="0" presStyleCnt="1" custScaleX="553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869537-CA71-434F-AB8C-BC95FDF6E3D3}" type="pres">
      <dgm:prSet presAssocID="{CB475472-8487-4EED-B78B-25EC98663CD2}" presName="level2hierChild" presStyleCnt="0"/>
      <dgm:spPr/>
    </dgm:pt>
    <dgm:pt modelId="{88511F68-6BF2-44BE-8B14-DE7E5168322D}" type="pres">
      <dgm:prSet presAssocID="{EC44AB9D-0871-4B8E-B9C6-FBFF1CC3F9C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3C5A5D4-38A5-409E-A297-306804F6F674}" type="pres">
      <dgm:prSet presAssocID="{EC44AB9D-0871-4B8E-B9C6-FBFF1CC3F9C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F849D4E-4C77-4290-AF6D-44209A0583FB}" type="pres">
      <dgm:prSet presAssocID="{B36EF0C4-F04A-4EC4-88DB-F563E7D5CCA2}" presName="root2" presStyleCnt="0"/>
      <dgm:spPr/>
    </dgm:pt>
    <dgm:pt modelId="{3B75934A-0129-4756-8FD4-B29236A66A5D}" type="pres">
      <dgm:prSet presAssocID="{B36EF0C4-F04A-4EC4-88DB-F563E7D5CCA2}" presName="LevelTwoTextNode" presStyleLbl="node2" presStyleIdx="0" presStyleCnt="2" custScaleX="1586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369A82-C432-4520-A39C-77B0513CA09A}" type="pres">
      <dgm:prSet presAssocID="{B36EF0C4-F04A-4EC4-88DB-F563E7D5CCA2}" presName="level3hierChild" presStyleCnt="0"/>
      <dgm:spPr/>
    </dgm:pt>
    <dgm:pt modelId="{57626F04-C536-4C51-8DBC-593774BCDC70}" type="pres">
      <dgm:prSet presAssocID="{2AD882FD-4CB8-4446-99F2-8A7818FC3DBE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B4637B7-E4D0-44FA-9059-CE3CCBE3500E}" type="pres">
      <dgm:prSet presAssocID="{2AD882FD-4CB8-4446-99F2-8A7818FC3DBE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333C1F6-D319-4E2F-8B6E-E63D653A2525}" type="pres">
      <dgm:prSet presAssocID="{9EE35F51-F5DD-4C84-BEED-9A150A704C34}" presName="root2" presStyleCnt="0"/>
      <dgm:spPr/>
    </dgm:pt>
    <dgm:pt modelId="{191B759A-E8D5-4B05-AB6B-C366DBE9BDA7}" type="pres">
      <dgm:prSet presAssocID="{9EE35F51-F5DD-4C84-BEED-9A150A704C34}" presName="LevelTwoTextNode" presStyleLbl="node2" presStyleIdx="1" presStyleCnt="2" custScaleX="1587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2FB939-8D94-45EC-BC9B-9EB9DA8A7FCE}" type="pres">
      <dgm:prSet presAssocID="{9EE35F51-F5DD-4C84-BEED-9A150A704C34}" presName="level3hierChild" presStyleCnt="0"/>
      <dgm:spPr/>
    </dgm:pt>
  </dgm:ptLst>
  <dgm:cxnLst>
    <dgm:cxn modelId="{19739BAB-9D37-48D3-B52F-90579555362D}" srcId="{CB475472-8487-4EED-B78B-25EC98663CD2}" destId="{B36EF0C4-F04A-4EC4-88DB-F563E7D5CCA2}" srcOrd="0" destOrd="0" parTransId="{EC44AB9D-0871-4B8E-B9C6-FBFF1CC3F9CC}" sibTransId="{0C9C8FD4-F853-4129-8A36-3CBC4D5B43B2}"/>
    <dgm:cxn modelId="{44C7F849-7125-4831-B02C-9B9EDCA2B092}" type="presOf" srcId="{EC44AB9D-0871-4B8E-B9C6-FBFF1CC3F9CC}" destId="{88511F68-6BF2-44BE-8B14-DE7E5168322D}" srcOrd="0" destOrd="0" presId="urn:microsoft.com/office/officeart/2005/8/layout/hierarchy2"/>
    <dgm:cxn modelId="{D0CB62CF-FF44-49A4-AE0B-DA6D203D3108}" type="presOf" srcId="{B36EF0C4-F04A-4EC4-88DB-F563E7D5CCA2}" destId="{3B75934A-0129-4756-8FD4-B29236A66A5D}" srcOrd="0" destOrd="0" presId="urn:microsoft.com/office/officeart/2005/8/layout/hierarchy2"/>
    <dgm:cxn modelId="{C2B55935-E33F-4BCE-AFB4-13DE2B88071D}" type="presOf" srcId="{EC44AB9D-0871-4B8E-B9C6-FBFF1CC3F9CC}" destId="{B3C5A5D4-38A5-409E-A297-306804F6F674}" srcOrd="1" destOrd="0" presId="urn:microsoft.com/office/officeart/2005/8/layout/hierarchy2"/>
    <dgm:cxn modelId="{C428785F-AB19-4306-9796-4B4688872B75}" type="presOf" srcId="{2AD882FD-4CB8-4446-99F2-8A7818FC3DBE}" destId="{57626F04-C536-4C51-8DBC-593774BCDC70}" srcOrd="0" destOrd="0" presId="urn:microsoft.com/office/officeart/2005/8/layout/hierarchy2"/>
    <dgm:cxn modelId="{7CBA1D21-BB54-4C7B-98D3-E3E54018F440}" type="presOf" srcId="{9EE35F51-F5DD-4C84-BEED-9A150A704C34}" destId="{191B759A-E8D5-4B05-AB6B-C366DBE9BDA7}" srcOrd="0" destOrd="0" presId="urn:microsoft.com/office/officeart/2005/8/layout/hierarchy2"/>
    <dgm:cxn modelId="{6D560FFE-19AE-4A79-BEF7-9FF5AB1A0044}" type="presOf" srcId="{2AD882FD-4CB8-4446-99F2-8A7818FC3DBE}" destId="{3B4637B7-E4D0-44FA-9059-CE3CCBE3500E}" srcOrd="1" destOrd="0" presId="urn:microsoft.com/office/officeart/2005/8/layout/hierarchy2"/>
    <dgm:cxn modelId="{0E63256A-3B4B-49EF-84BA-E6DE95025B12}" srcId="{20A8F7B3-FE0D-4FEC-94AF-BCF1BB4CDB0A}" destId="{CB475472-8487-4EED-B78B-25EC98663CD2}" srcOrd="0" destOrd="0" parTransId="{0ED915FB-D210-41A6-A901-7A5FCEC6577B}" sibTransId="{A9247270-A485-4058-BC53-3341090B9169}"/>
    <dgm:cxn modelId="{856DDEA2-C865-4467-8B06-63D9955FD374}" srcId="{CB475472-8487-4EED-B78B-25EC98663CD2}" destId="{9EE35F51-F5DD-4C84-BEED-9A150A704C34}" srcOrd="1" destOrd="0" parTransId="{2AD882FD-4CB8-4446-99F2-8A7818FC3DBE}" sibTransId="{E0D8D1FD-DE60-4AD7-A39F-28040D1F4B87}"/>
    <dgm:cxn modelId="{7546A090-5F84-4BF1-9A57-624A631F6A49}" type="presOf" srcId="{CB475472-8487-4EED-B78B-25EC98663CD2}" destId="{5F3C2BCB-1901-4539-872A-0AD2ECE25287}" srcOrd="0" destOrd="0" presId="urn:microsoft.com/office/officeart/2005/8/layout/hierarchy2"/>
    <dgm:cxn modelId="{5DBA92E5-EC2A-445A-8BC1-D0EA44816686}" type="presOf" srcId="{20A8F7B3-FE0D-4FEC-94AF-BCF1BB4CDB0A}" destId="{55870C72-5E2E-46B5-890E-5A6F7BF97314}" srcOrd="0" destOrd="0" presId="urn:microsoft.com/office/officeart/2005/8/layout/hierarchy2"/>
    <dgm:cxn modelId="{D7F78B87-8601-485B-A86F-9BEABBA98979}" type="presParOf" srcId="{55870C72-5E2E-46B5-890E-5A6F7BF97314}" destId="{C443DA2B-DD72-4786-9672-55AB21047308}" srcOrd="0" destOrd="0" presId="urn:microsoft.com/office/officeart/2005/8/layout/hierarchy2"/>
    <dgm:cxn modelId="{B3F5EAE4-7082-4455-B9AE-BBFA1CAEC19C}" type="presParOf" srcId="{C443DA2B-DD72-4786-9672-55AB21047308}" destId="{5F3C2BCB-1901-4539-872A-0AD2ECE25287}" srcOrd="0" destOrd="0" presId="urn:microsoft.com/office/officeart/2005/8/layout/hierarchy2"/>
    <dgm:cxn modelId="{DE03D974-E720-456F-B6F7-891FCB68B50C}" type="presParOf" srcId="{C443DA2B-DD72-4786-9672-55AB21047308}" destId="{6C869537-CA71-434F-AB8C-BC95FDF6E3D3}" srcOrd="1" destOrd="0" presId="urn:microsoft.com/office/officeart/2005/8/layout/hierarchy2"/>
    <dgm:cxn modelId="{0780BAB4-F5FE-40A2-9DE5-AA73626FD958}" type="presParOf" srcId="{6C869537-CA71-434F-AB8C-BC95FDF6E3D3}" destId="{88511F68-6BF2-44BE-8B14-DE7E5168322D}" srcOrd="0" destOrd="0" presId="urn:microsoft.com/office/officeart/2005/8/layout/hierarchy2"/>
    <dgm:cxn modelId="{386756E7-41C0-4A95-AE98-861DFD5C722B}" type="presParOf" srcId="{88511F68-6BF2-44BE-8B14-DE7E5168322D}" destId="{B3C5A5D4-38A5-409E-A297-306804F6F674}" srcOrd="0" destOrd="0" presId="urn:microsoft.com/office/officeart/2005/8/layout/hierarchy2"/>
    <dgm:cxn modelId="{B1379236-E401-4813-90CB-4352F081A4EA}" type="presParOf" srcId="{6C869537-CA71-434F-AB8C-BC95FDF6E3D3}" destId="{5F849D4E-4C77-4290-AF6D-44209A0583FB}" srcOrd="1" destOrd="0" presId="urn:microsoft.com/office/officeart/2005/8/layout/hierarchy2"/>
    <dgm:cxn modelId="{F66A20E6-F01C-4103-A35A-0CCD698D8DD8}" type="presParOf" srcId="{5F849D4E-4C77-4290-AF6D-44209A0583FB}" destId="{3B75934A-0129-4756-8FD4-B29236A66A5D}" srcOrd="0" destOrd="0" presId="urn:microsoft.com/office/officeart/2005/8/layout/hierarchy2"/>
    <dgm:cxn modelId="{A4A6F622-5600-4E9D-B65E-00C2FF468E44}" type="presParOf" srcId="{5F849D4E-4C77-4290-AF6D-44209A0583FB}" destId="{89369A82-C432-4520-A39C-77B0513CA09A}" srcOrd="1" destOrd="0" presId="urn:microsoft.com/office/officeart/2005/8/layout/hierarchy2"/>
    <dgm:cxn modelId="{BE267A46-8CB7-4B9C-8BDA-DD55621469C1}" type="presParOf" srcId="{6C869537-CA71-434F-AB8C-BC95FDF6E3D3}" destId="{57626F04-C536-4C51-8DBC-593774BCDC70}" srcOrd="2" destOrd="0" presId="urn:microsoft.com/office/officeart/2005/8/layout/hierarchy2"/>
    <dgm:cxn modelId="{9948B798-0442-487C-8646-6C3A4376A25D}" type="presParOf" srcId="{57626F04-C536-4C51-8DBC-593774BCDC70}" destId="{3B4637B7-E4D0-44FA-9059-CE3CCBE3500E}" srcOrd="0" destOrd="0" presId="urn:microsoft.com/office/officeart/2005/8/layout/hierarchy2"/>
    <dgm:cxn modelId="{FD2BFDB7-1115-4C0E-A20B-1AB8F696385F}" type="presParOf" srcId="{6C869537-CA71-434F-AB8C-BC95FDF6E3D3}" destId="{9333C1F6-D319-4E2F-8B6E-E63D653A2525}" srcOrd="3" destOrd="0" presId="urn:microsoft.com/office/officeart/2005/8/layout/hierarchy2"/>
    <dgm:cxn modelId="{1A104996-CF55-4156-95EA-B2941A7E04F4}" type="presParOf" srcId="{9333C1F6-D319-4E2F-8B6E-E63D653A2525}" destId="{191B759A-E8D5-4B05-AB6B-C366DBE9BDA7}" srcOrd="0" destOrd="0" presId="urn:microsoft.com/office/officeart/2005/8/layout/hierarchy2"/>
    <dgm:cxn modelId="{F1503B52-EA1E-41BD-9290-9984E028BAFB}" type="presParOf" srcId="{9333C1F6-D319-4E2F-8B6E-E63D653A2525}" destId="{B12FB939-8D94-45EC-BC9B-9EB9DA8A7FCE}" srcOrd="1" destOrd="0" presId="urn:microsoft.com/office/officeart/2005/8/layout/hierarchy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6BFF84-61FA-40BC-896B-52C65ADEC2B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5D137D-5F3A-4BCC-99D3-8692F41704C8}">
      <dgm:prSet phldrT="[Текст]"/>
      <dgm:spPr/>
      <dgm:t>
        <a:bodyPr/>
        <a:lstStyle/>
        <a:p>
          <a:r>
            <a:rPr lang="ru-RU" b="1" dirty="0" smtClean="0"/>
            <a:t>Работают  на:</a:t>
          </a:r>
          <a:endParaRPr lang="ru-RU" b="1" dirty="0"/>
        </a:p>
      </dgm:t>
    </dgm:pt>
    <dgm:pt modelId="{BA2F4CD1-0245-4A8F-A34B-F125A990D06B}" type="parTrans" cxnId="{11A5D045-06E8-4F50-AECA-A2297414E814}">
      <dgm:prSet/>
      <dgm:spPr/>
      <dgm:t>
        <a:bodyPr/>
        <a:lstStyle/>
        <a:p>
          <a:endParaRPr lang="ru-RU"/>
        </a:p>
      </dgm:t>
    </dgm:pt>
    <dgm:pt modelId="{797C3718-3693-446E-92E1-38E8D4802123}" type="sibTrans" cxnId="{11A5D045-06E8-4F50-AECA-A2297414E814}">
      <dgm:prSet/>
      <dgm:spPr/>
      <dgm:t>
        <a:bodyPr/>
        <a:lstStyle/>
        <a:p>
          <a:endParaRPr lang="ru-RU"/>
        </a:p>
      </dgm:t>
    </dgm:pt>
    <dgm:pt modelId="{9BEE7719-B960-45AD-8BD3-628F02A64B01}">
      <dgm:prSet phldrT="[Текст]"/>
      <dgm:spPr/>
      <dgm:t>
        <a:bodyPr/>
        <a:lstStyle/>
        <a:p>
          <a:endParaRPr lang="ru-RU" b="1" dirty="0" smtClean="0"/>
        </a:p>
        <a:p>
          <a:r>
            <a:rPr lang="ru-RU" b="1" dirty="0" smtClean="0"/>
            <a:t>угле</a:t>
          </a:r>
          <a:endParaRPr lang="ru-RU" b="1" dirty="0"/>
        </a:p>
      </dgm:t>
    </dgm:pt>
    <dgm:pt modelId="{4F504E7D-EB1B-487D-AB56-C0F48777AF4F}" type="parTrans" cxnId="{540CE653-F76D-4A24-BAA5-8E0405CA091D}">
      <dgm:prSet/>
      <dgm:spPr/>
      <dgm:t>
        <a:bodyPr/>
        <a:lstStyle/>
        <a:p>
          <a:endParaRPr lang="ru-RU"/>
        </a:p>
      </dgm:t>
    </dgm:pt>
    <dgm:pt modelId="{D026D59F-E290-439E-82D5-064F8B62906A}" type="sibTrans" cxnId="{540CE653-F76D-4A24-BAA5-8E0405CA091D}">
      <dgm:prSet/>
      <dgm:spPr/>
      <dgm:t>
        <a:bodyPr/>
        <a:lstStyle/>
        <a:p>
          <a:endParaRPr lang="ru-RU"/>
        </a:p>
      </dgm:t>
    </dgm:pt>
    <dgm:pt modelId="{5040B0F1-5CEF-48FD-8C62-D9ECAA66BC4F}">
      <dgm:prSet phldrT="[Текст]"/>
      <dgm:spPr/>
      <dgm:t>
        <a:bodyPr/>
        <a:lstStyle/>
        <a:p>
          <a:endParaRPr lang="ru-RU" b="1" dirty="0" smtClean="0"/>
        </a:p>
        <a:p>
          <a:r>
            <a:rPr lang="ru-RU" b="1" dirty="0" smtClean="0"/>
            <a:t>нефти</a:t>
          </a:r>
          <a:endParaRPr lang="ru-RU" b="1" dirty="0"/>
        </a:p>
      </dgm:t>
    </dgm:pt>
    <dgm:pt modelId="{0C41FC73-C9BA-4B91-9E4F-BA7621B646F5}" type="parTrans" cxnId="{94B38718-B589-4D3C-8161-E3E8668FCBDA}">
      <dgm:prSet/>
      <dgm:spPr/>
      <dgm:t>
        <a:bodyPr/>
        <a:lstStyle/>
        <a:p>
          <a:endParaRPr lang="ru-RU"/>
        </a:p>
      </dgm:t>
    </dgm:pt>
    <dgm:pt modelId="{57C9A731-5037-4113-A2F9-4C90AD677A56}" type="sibTrans" cxnId="{94B38718-B589-4D3C-8161-E3E8668FCBDA}">
      <dgm:prSet/>
      <dgm:spPr/>
      <dgm:t>
        <a:bodyPr/>
        <a:lstStyle/>
        <a:p>
          <a:endParaRPr lang="ru-RU"/>
        </a:p>
      </dgm:t>
    </dgm:pt>
    <dgm:pt modelId="{44C47594-768F-4396-975B-118F2087375F}">
      <dgm:prSet phldrT="[Текст]"/>
      <dgm:spPr/>
      <dgm:t>
        <a:bodyPr/>
        <a:lstStyle/>
        <a:p>
          <a:endParaRPr lang="ru-RU" b="1" dirty="0" smtClean="0"/>
        </a:p>
        <a:p>
          <a:r>
            <a:rPr lang="ru-RU" b="1" dirty="0" smtClean="0"/>
            <a:t>газе</a:t>
          </a:r>
          <a:endParaRPr lang="ru-RU" b="1" dirty="0"/>
        </a:p>
      </dgm:t>
    </dgm:pt>
    <dgm:pt modelId="{09D28301-BBDB-4250-B806-FCDDB52E822D}" type="parTrans" cxnId="{ACBE7011-2574-443F-B019-B9D4D7FD2EF7}">
      <dgm:prSet/>
      <dgm:spPr/>
      <dgm:t>
        <a:bodyPr/>
        <a:lstStyle/>
        <a:p>
          <a:endParaRPr lang="ru-RU"/>
        </a:p>
      </dgm:t>
    </dgm:pt>
    <dgm:pt modelId="{5521D414-2EF9-4B15-8928-0FFA5A7188BF}" type="sibTrans" cxnId="{ACBE7011-2574-443F-B019-B9D4D7FD2EF7}">
      <dgm:prSet/>
      <dgm:spPr/>
      <dgm:t>
        <a:bodyPr/>
        <a:lstStyle/>
        <a:p>
          <a:endParaRPr lang="ru-RU"/>
        </a:p>
      </dgm:t>
    </dgm:pt>
    <dgm:pt modelId="{3B2AC3EA-1330-4E6C-9A26-6E7A0F884081}">
      <dgm:prSet phldrT="[Текст]"/>
      <dgm:spPr/>
      <dgm:t>
        <a:bodyPr/>
        <a:lstStyle/>
        <a:p>
          <a:endParaRPr lang="ru-RU" b="1" dirty="0" smtClean="0"/>
        </a:p>
        <a:p>
          <a:r>
            <a:rPr lang="ru-RU" b="1" dirty="0" smtClean="0"/>
            <a:t>торфе</a:t>
          </a:r>
          <a:endParaRPr lang="ru-RU" b="1" dirty="0"/>
        </a:p>
      </dgm:t>
    </dgm:pt>
    <dgm:pt modelId="{CB5CF105-C25C-42FC-A6B6-CD13A1B3B6FF}" type="sibTrans" cxnId="{2199A4D4-CFB5-4769-A01C-5EBF825877E8}">
      <dgm:prSet/>
      <dgm:spPr/>
      <dgm:t>
        <a:bodyPr/>
        <a:lstStyle/>
        <a:p>
          <a:endParaRPr lang="ru-RU"/>
        </a:p>
      </dgm:t>
    </dgm:pt>
    <dgm:pt modelId="{F68FEA7A-4E53-473A-867B-870D8ACA866B}" type="parTrans" cxnId="{2199A4D4-CFB5-4769-A01C-5EBF825877E8}">
      <dgm:prSet/>
      <dgm:spPr/>
      <dgm:t>
        <a:bodyPr/>
        <a:lstStyle/>
        <a:p>
          <a:endParaRPr lang="ru-RU"/>
        </a:p>
      </dgm:t>
    </dgm:pt>
    <dgm:pt modelId="{2AA72893-11D9-4173-B51C-4BFF229D1111}">
      <dgm:prSet phldrT="[Текст]"/>
      <dgm:spPr/>
      <dgm:t>
        <a:bodyPr/>
        <a:lstStyle/>
        <a:p>
          <a:r>
            <a:rPr lang="ru-RU" b="1" dirty="0" smtClean="0"/>
            <a:t>мазуте</a:t>
          </a:r>
          <a:endParaRPr lang="ru-RU" b="1" dirty="0"/>
        </a:p>
      </dgm:t>
    </dgm:pt>
    <dgm:pt modelId="{482879B3-0CF3-42DF-BB53-1496EECD632F}" type="parTrans" cxnId="{BE69AFCA-7A0A-42DD-A981-BA63107E4EDE}">
      <dgm:prSet/>
      <dgm:spPr/>
      <dgm:t>
        <a:bodyPr/>
        <a:lstStyle/>
        <a:p>
          <a:endParaRPr lang="ru-RU"/>
        </a:p>
      </dgm:t>
    </dgm:pt>
    <dgm:pt modelId="{EC6ECC62-C174-474E-85B0-4D88DDBC78EE}" type="sibTrans" cxnId="{BE69AFCA-7A0A-42DD-A981-BA63107E4EDE}">
      <dgm:prSet/>
      <dgm:spPr/>
      <dgm:t>
        <a:bodyPr/>
        <a:lstStyle/>
        <a:p>
          <a:endParaRPr lang="ru-RU"/>
        </a:p>
      </dgm:t>
    </dgm:pt>
    <dgm:pt modelId="{BB363BAD-570D-4F6E-9970-2FCA415C72C0}" type="pres">
      <dgm:prSet presAssocID="{1F6BFF84-61FA-40BC-896B-52C65ADEC2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642958-34ED-4B9B-B9C9-6B7DD44B423B}" type="pres">
      <dgm:prSet presAssocID="{795D137D-5F3A-4BCC-99D3-8692F41704C8}" presName="hierRoot1" presStyleCnt="0"/>
      <dgm:spPr/>
    </dgm:pt>
    <dgm:pt modelId="{3B570F79-1E3C-4AA3-9F42-1387C3B8B64D}" type="pres">
      <dgm:prSet presAssocID="{795D137D-5F3A-4BCC-99D3-8692F41704C8}" presName="composite" presStyleCnt="0"/>
      <dgm:spPr/>
    </dgm:pt>
    <dgm:pt modelId="{A020D291-2BE7-4AC8-B925-5BFA8377676C}" type="pres">
      <dgm:prSet presAssocID="{795D137D-5F3A-4BCC-99D3-8692F41704C8}" presName="background" presStyleLbl="node0" presStyleIdx="0" presStyleCnt="1"/>
      <dgm:spPr/>
    </dgm:pt>
    <dgm:pt modelId="{37ABA9EF-FFBF-437E-8C6B-55C522CCDBBA}" type="pres">
      <dgm:prSet presAssocID="{795D137D-5F3A-4BCC-99D3-8692F41704C8}" presName="text" presStyleLbl="fgAcc0" presStyleIdx="0" presStyleCnt="1" custScaleX="242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C42D74-7600-4CC4-BA86-1DDB828C52F1}" type="pres">
      <dgm:prSet presAssocID="{795D137D-5F3A-4BCC-99D3-8692F41704C8}" presName="hierChild2" presStyleCnt="0"/>
      <dgm:spPr/>
    </dgm:pt>
    <dgm:pt modelId="{6EC96A86-8061-4A41-953E-C928F7456A83}" type="pres">
      <dgm:prSet presAssocID="{4F504E7D-EB1B-487D-AB56-C0F48777AF4F}" presName="Name10" presStyleLbl="parChTrans1D2" presStyleIdx="0" presStyleCnt="5"/>
      <dgm:spPr/>
      <dgm:t>
        <a:bodyPr/>
        <a:lstStyle/>
        <a:p>
          <a:endParaRPr lang="ru-RU"/>
        </a:p>
      </dgm:t>
    </dgm:pt>
    <dgm:pt modelId="{162D14ED-9543-470A-A392-C59CEDF256F3}" type="pres">
      <dgm:prSet presAssocID="{9BEE7719-B960-45AD-8BD3-628F02A64B01}" presName="hierRoot2" presStyleCnt="0"/>
      <dgm:spPr/>
    </dgm:pt>
    <dgm:pt modelId="{68EAF835-DD5D-4822-9054-65E82C5B2280}" type="pres">
      <dgm:prSet presAssocID="{9BEE7719-B960-45AD-8BD3-628F02A64B01}" presName="composite2" presStyleCnt="0"/>
      <dgm:spPr/>
    </dgm:pt>
    <dgm:pt modelId="{C78FC355-AA27-4EEE-9DDE-6747A61EC14E}" type="pres">
      <dgm:prSet presAssocID="{9BEE7719-B960-45AD-8BD3-628F02A64B01}" presName="background2" presStyleLbl="node2" presStyleIdx="0" presStyleCnt="5"/>
      <dgm:spPr/>
    </dgm:pt>
    <dgm:pt modelId="{942FF894-13E5-4FF8-8761-179A71D822D7}" type="pres">
      <dgm:prSet presAssocID="{9BEE7719-B960-45AD-8BD3-628F02A64B01}" presName="text2" presStyleLbl="fgAcc2" presStyleIdx="0" presStyleCnt="5" custScaleY="169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648195-82EA-41C3-AEF8-8BE44CFEFD81}" type="pres">
      <dgm:prSet presAssocID="{9BEE7719-B960-45AD-8BD3-628F02A64B01}" presName="hierChild3" presStyleCnt="0"/>
      <dgm:spPr/>
    </dgm:pt>
    <dgm:pt modelId="{C6082CAD-261C-49D9-8897-6CB40627F300}" type="pres">
      <dgm:prSet presAssocID="{0C41FC73-C9BA-4B91-9E4F-BA7621B646F5}" presName="Name10" presStyleLbl="parChTrans1D2" presStyleIdx="1" presStyleCnt="5"/>
      <dgm:spPr/>
      <dgm:t>
        <a:bodyPr/>
        <a:lstStyle/>
        <a:p>
          <a:endParaRPr lang="ru-RU"/>
        </a:p>
      </dgm:t>
    </dgm:pt>
    <dgm:pt modelId="{938B074E-E3F2-4B4B-8B39-71F5C8031F86}" type="pres">
      <dgm:prSet presAssocID="{5040B0F1-5CEF-48FD-8C62-D9ECAA66BC4F}" presName="hierRoot2" presStyleCnt="0"/>
      <dgm:spPr/>
    </dgm:pt>
    <dgm:pt modelId="{C8DB7975-49AB-4CF9-BB38-3A823EC2EB02}" type="pres">
      <dgm:prSet presAssocID="{5040B0F1-5CEF-48FD-8C62-D9ECAA66BC4F}" presName="composite2" presStyleCnt="0"/>
      <dgm:spPr/>
    </dgm:pt>
    <dgm:pt modelId="{51CA0B8C-AD50-4521-899A-4A53DFAFE3DC}" type="pres">
      <dgm:prSet presAssocID="{5040B0F1-5CEF-48FD-8C62-D9ECAA66BC4F}" presName="background2" presStyleLbl="node2" presStyleIdx="1" presStyleCnt="5"/>
      <dgm:spPr/>
    </dgm:pt>
    <dgm:pt modelId="{527BEE13-96D8-44E5-A948-99C511584914}" type="pres">
      <dgm:prSet presAssocID="{5040B0F1-5CEF-48FD-8C62-D9ECAA66BC4F}" presName="text2" presStyleLbl="fgAcc2" presStyleIdx="1" presStyleCnt="5" custScaleY="1699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B6DA62-4B8E-4B16-972A-BC3B9C6113DE}" type="pres">
      <dgm:prSet presAssocID="{5040B0F1-5CEF-48FD-8C62-D9ECAA66BC4F}" presName="hierChild3" presStyleCnt="0"/>
      <dgm:spPr/>
    </dgm:pt>
    <dgm:pt modelId="{6AC39084-0C73-431A-8D08-4C9895CEA40C}" type="pres">
      <dgm:prSet presAssocID="{09D28301-BBDB-4250-B806-FCDDB52E822D}" presName="Name10" presStyleLbl="parChTrans1D2" presStyleIdx="2" presStyleCnt="5"/>
      <dgm:spPr/>
      <dgm:t>
        <a:bodyPr/>
        <a:lstStyle/>
        <a:p>
          <a:endParaRPr lang="ru-RU"/>
        </a:p>
      </dgm:t>
    </dgm:pt>
    <dgm:pt modelId="{7ECF5019-DE20-464D-9B1A-3861F2DBF6D7}" type="pres">
      <dgm:prSet presAssocID="{44C47594-768F-4396-975B-118F2087375F}" presName="hierRoot2" presStyleCnt="0"/>
      <dgm:spPr/>
    </dgm:pt>
    <dgm:pt modelId="{71DA6F8B-6DCA-4905-9481-2D64E22367DB}" type="pres">
      <dgm:prSet presAssocID="{44C47594-768F-4396-975B-118F2087375F}" presName="composite2" presStyleCnt="0"/>
      <dgm:spPr/>
    </dgm:pt>
    <dgm:pt modelId="{7D4293BE-35D5-4CE5-AAAD-35F5CEF2DFF7}" type="pres">
      <dgm:prSet presAssocID="{44C47594-768F-4396-975B-118F2087375F}" presName="background2" presStyleLbl="node2" presStyleIdx="2" presStyleCnt="5"/>
      <dgm:spPr/>
    </dgm:pt>
    <dgm:pt modelId="{48D38C48-1562-4E32-B3CC-92E917898F8E}" type="pres">
      <dgm:prSet presAssocID="{44C47594-768F-4396-975B-118F2087375F}" presName="text2" presStyleLbl="fgAcc2" presStyleIdx="2" presStyleCnt="5" custScaleY="1699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AD4EBE-8CDF-4A3A-B495-155E3125E02F}" type="pres">
      <dgm:prSet presAssocID="{44C47594-768F-4396-975B-118F2087375F}" presName="hierChild3" presStyleCnt="0"/>
      <dgm:spPr/>
    </dgm:pt>
    <dgm:pt modelId="{51C15F5E-7E70-40F1-BB34-0403DD6D1653}" type="pres">
      <dgm:prSet presAssocID="{F68FEA7A-4E53-473A-867B-870D8ACA866B}" presName="Name10" presStyleLbl="parChTrans1D2" presStyleIdx="3" presStyleCnt="5"/>
      <dgm:spPr/>
      <dgm:t>
        <a:bodyPr/>
        <a:lstStyle/>
        <a:p>
          <a:endParaRPr lang="ru-RU"/>
        </a:p>
      </dgm:t>
    </dgm:pt>
    <dgm:pt modelId="{E6BDC3A5-157B-441B-937E-6344613B7B22}" type="pres">
      <dgm:prSet presAssocID="{3B2AC3EA-1330-4E6C-9A26-6E7A0F884081}" presName="hierRoot2" presStyleCnt="0"/>
      <dgm:spPr/>
    </dgm:pt>
    <dgm:pt modelId="{6C386BB1-BE9B-4CED-B088-B6943C94C973}" type="pres">
      <dgm:prSet presAssocID="{3B2AC3EA-1330-4E6C-9A26-6E7A0F884081}" presName="composite2" presStyleCnt="0"/>
      <dgm:spPr/>
    </dgm:pt>
    <dgm:pt modelId="{526ED729-590B-4776-BB06-5D6E08830750}" type="pres">
      <dgm:prSet presAssocID="{3B2AC3EA-1330-4E6C-9A26-6E7A0F884081}" presName="background2" presStyleLbl="node2" presStyleIdx="3" presStyleCnt="5"/>
      <dgm:spPr/>
    </dgm:pt>
    <dgm:pt modelId="{0DA48853-AAF0-44BA-94CA-F92627E38305}" type="pres">
      <dgm:prSet presAssocID="{3B2AC3EA-1330-4E6C-9A26-6E7A0F884081}" presName="text2" presStyleLbl="fgAcc2" presStyleIdx="3" presStyleCnt="5" custScaleY="1636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5B24C9-8C5B-49F5-865A-2965084C3C0F}" type="pres">
      <dgm:prSet presAssocID="{3B2AC3EA-1330-4E6C-9A26-6E7A0F884081}" presName="hierChild3" presStyleCnt="0"/>
      <dgm:spPr/>
    </dgm:pt>
    <dgm:pt modelId="{680167CB-F440-4D81-90B2-A9B9C9DDA7D3}" type="pres">
      <dgm:prSet presAssocID="{482879B3-0CF3-42DF-BB53-1496EECD632F}" presName="Name10" presStyleLbl="parChTrans1D2" presStyleIdx="4" presStyleCnt="5"/>
      <dgm:spPr/>
      <dgm:t>
        <a:bodyPr/>
        <a:lstStyle/>
        <a:p>
          <a:endParaRPr lang="ru-RU"/>
        </a:p>
      </dgm:t>
    </dgm:pt>
    <dgm:pt modelId="{D59613E5-1003-480E-B378-38E313998120}" type="pres">
      <dgm:prSet presAssocID="{2AA72893-11D9-4173-B51C-4BFF229D1111}" presName="hierRoot2" presStyleCnt="0"/>
      <dgm:spPr/>
    </dgm:pt>
    <dgm:pt modelId="{A89C153C-2294-4D3C-92BC-03D1D7C965F8}" type="pres">
      <dgm:prSet presAssocID="{2AA72893-11D9-4173-B51C-4BFF229D1111}" presName="composite2" presStyleCnt="0"/>
      <dgm:spPr/>
    </dgm:pt>
    <dgm:pt modelId="{7D0F8CD5-F803-4103-A0DA-694133BB5193}" type="pres">
      <dgm:prSet presAssocID="{2AA72893-11D9-4173-B51C-4BFF229D1111}" presName="background2" presStyleLbl="node2" presStyleIdx="4" presStyleCnt="5"/>
      <dgm:spPr/>
    </dgm:pt>
    <dgm:pt modelId="{A4E44E99-5083-434E-807D-B4A11898E135}" type="pres">
      <dgm:prSet presAssocID="{2AA72893-11D9-4173-B51C-4BFF229D1111}" presName="text2" presStyleLbl="fgAcc2" presStyleIdx="4" presStyleCnt="5" custScaleY="1636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9A22C8-FD39-4B8E-8A00-E304F7AF0D08}" type="pres">
      <dgm:prSet presAssocID="{2AA72893-11D9-4173-B51C-4BFF229D1111}" presName="hierChild3" presStyleCnt="0"/>
      <dgm:spPr/>
    </dgm:pt>
  </dgm:ptLst>
  <dgm:cxnLst>
    <dgm:cxn modelId="{86536C48-8668-4F5C-B609-207414E648AF}" type="presOf" srcId="{2AA72893-11D9-4173-B51C-4BFF229D1111}" destId="{A4E44E99-5083-434E-807D-B4A11898E135}" srcOrd="0" destOrd="0" presId="urn:microsoft.com/office/officeart/2005/8/layout/hierarchy1"/>
    <dgm:cxn modelId="{2199A4D4-CFB5-4769-A01C-5EBF825877E8}" srcId="{795D137D-5F3A-4BCC-99D3-8692F41704C8}" destId="{3B2AC3EA-1330-4E6C-9A26-6E7A0F884081}" srcOrd="3" destOrd="0" parTransId="{F68FEA7A-4E53-473A-867B-870D8ACA866B}" sibTransId="{CB5CF105-C25C-42FC-A6B6-CD13A1B3B6FF}"/>
    <dgm:cxn modelId="{D3B65036-7A37-4E6F-9B96-3990560E8E50}" type="presOf" srcId="{1F6BFF84-61FA-40BC-896B-52C65ADEC2B3}" destId="{BB363BAD-570D-4F6E-9970-2FCA415C72C0}" srcOrd="0" destOrd="0" presId="urn:microsoft.com/office/officeart/2005/8/layout/hierarchy1"/>
    <dgm:cxn modelId="{DED83752-9133-4155-8DE8-76A36B3363EA}" type="presOf" srcId="{3B2AC3EA-1330-4E6C-9A26-6E7A0F884081}" destId="{0DA48853-AAF0-44BA-94CA-F92627E38305}" srcOrd="0" destOrd="0" presId="urn:microsoft.com/office/officeart/2005/8/layout/hierarchy1"/>
    <dgm:cxn modelId="{9EB68643-1AB3-4982-8B98-F4681C1FF3A7}" type="presOf" srcId="{482879B3-0CF3-42DF-BB53-1496EECD632F}" destId="{680167CB-F440-4D81-90B2-A9B9C9DDA7D3}" srcOrd="0" destOrd="0" presId="urn:microsoft.com/office/officeart/2005/8/layout/hierarchy1"/>
    <dgm:cxn modelId="{C72F2960-3238-4527-BFD9-9A074B4E712E}" type="presOf" srcId="{9BEE7719-B960-45AD-8BD3-628F02A64B01}" destId="{942FF894-13E5-4FF8-8761-179A71D822D7}" srcOrd="0" destOrd="0" presId="urn:microsoft.com/office/officeart/2005/8/layout/hierarchy1"/>
    <dgm:cxn modelId="{6E5AC78F-0F58-4FB6-866C-2789AB0627B6}" type="presOf" srcId="{F68FEA7A-4E53-473A-867B-870D8ACA866B}" destId="{51C15F5E-7E70-40F1-BB34-0403DD6D1653}" srcOrd="0" destOrd="0" presId="urn:microsoft.com/office/officeart/2005/8/layout/hierarchy1"/>
    <dgm:cxn modelId="{BE69AFCA-7A0A-42DD-A981-BA63107E4EDE}" srcId="{795D137D-5F3A-4BCC-99D3-8692F41704C8}" destId="{2AA72893-11D9-4173-B51C-4BFF229D1111}" srcOrd="4" destOrd="0" parTransId="{482879B3-0CF3-42DF-BB53-1496EECD632F}" sibTransId="{EC6ECC62-C174-474E-85B0-4D88DDBC78EE}"/>
    <dgm:cxn modelId="{11A5D045-06E8-4F50-AECA-A2297414E814}" srcId="{1F6BFF84-61FA-40BC-896B-52C65ADEC2B3}" destId="{795D137D-5F3A-4BCC-99D3-8692F41704C8}" srcOrd="0" destOrd="0" parTransId="{BA2F4CD1-0245-4A8F-A34B-F125A990D06B}" sibTransId="{797C3718-3693-446E-92E1-38E8D4802123}"/>
    <dgm:cxn modelId="{ACBE7011-2574-443F-B019-B9D4D7FD2EF7}" srcId="{795D137D-5F3A-4BCC-99D3-8692F41704C8}" destId="{44C47594-768F-4396-975B-118F2087375F}" srcOrd="2" destOrd="0" parTransId="{09D28301-BBDB-4250-B806-FCDDB52E822D}" sibTransId="{5521D414-2EF9-4B15-8928-0FFA5A7188BF}"/>
    <dgm:cxn modelId="{73AEF3C1-BAFE-4BA6-86C2-4964D9AAA691}" type="presOf" srcId="{795D137D-5F3A-4BCC-99D3-8692F41704C8}" destId="{37ABA9EF-FFBF-437E-8C6B-55C522CCDBBA}" srcOrd="0" destOrd="0" presId="urn:microsoft.com/office/officeart/2005/8/layout/hierarchy1"/>
    <dgm:cxn modelId="{94B38718-B589-4D3C-8161-E3E8668FCBDA}" srcId="{795D137D-5F3A-4BCC-99D3-8692F41704C8}" destId="{5040B0F1-5CEF-48FD-8C62-D9ECAA66BC4F}" srcOrd="1" destOrd="0" parTransId="{0C41FC73-C9BA-4B91-9E4F-BA7621B646F5}" sibTransId="{57C9A731-5037-4113-A2F9-4C90AD677A56}"/>
    <dgm:cxn modelId="{540CE653-F76D-4A24-BAA5-8E0405CA091D}" srcId="{795D137D-5F3A-4BCC-99D3-8692F41704C8}" destId="{9BEE7719-B960-45AD-8BD3-628F02A64B01}" srcOrd="0" destOrd="0" parTransId="{4F504E7D-EB1B-487D-AB56-C0F48777AF4F}" sibTransId="{D026D59F-E290-439E-82D5-064F8B62906A}"/>
    <dgm:cxn modelId="{C4A9894E-C66E-48E5-992B-714F51D6388A}" type="presOf" srcId="{4F504E7D-EB1B-487D-AB56-C0F48777AF4F}" destId="{6EC96A86-8061-4A41-953E-C928F7456A83}" srcOrd="0" destOrd="0" presId="urn:microsoft.com/office/officeart/2005/8/layout/hierarchy1"/>
    <dgm:cxn modelId="{EC9441CD-2E3D-4552-9339-569923E7F334}" type="presOf" srcId="{0C41FC73-C9BA-4B91-9E4F-BA7621B646F5}" destId="{C6082CAD-261C-49D9-8897-6CB40627F300}" srcOrd="0" destOrd="0" presId="urn:microsoft.com/office/officeart/2005/8/layout/hierarchy1"/>
    <dgm:cxn modelId="{A37736F3-2508-4067-B278-266D79E94B7E}" type="presOf" srcId="{09D28301-BBDB-4250-B806-FCDDB52E822D}" destId="{6AC39084-0C73-431A-8D08-4C9895CEA40C}" srcOrd="0" destOrd="0" presId="urn:microsoft.com/office/officeart/2005/8/layout/hierarchy1"/>
    <dgm:cxn modelId="{B6336B73-7F4F-4F85-8F89-12A97F6274BD}" type="presOf" srcId="{44C47594-768F-4396-975B-118F2087375F}" destId="{48D38C48-1562-4E32-B3CC-92E917898F8E}" srcOrd="0" destOrd="0" presId="urn:microsoft.com/office/officeart/2005/8/layout/hierarchy1"/>
    <dgm:cxn modelId="{C1E4E87A-CB7F-4FCF-8977-36CB99C73DDD}" type="presOf" srcId="{5040B0F1-5CEF-48FD-8C62-D9ECAA66BC4F}" destId="{527BEE13-96D8-44E5-A948-99C511584914}" srcOrd="0" destOrd="0" presId="urn:microsoft.com/office/officeart/2005/8/layout/hierarchy1"/>
    <dgm:cxn modelId="{17E01F7B-7814-402A-B829-574202CE6474}" type="presParOf" srcId="{BB363BAD-570D-4F6E-9970-2FCA415C72C0}" destId="{5E642958-34ED-4B9B-B9C9-6B7DD44B423B}" srcOrd="0" destOrd="0" presId="urn:microsoft.com/office/officeart/2005/8/layout/hierarchy1"/>
    <dgm:cxn modelId="{E3DB94B4-475F-4E10-BBFC-891E1DCB61F0}" type="presParOf" srcId="{5E642958-34ED-4B9B-B9C9-6B7DD44B423B}" destId="{3B570F79-1E3C-4AA3-9F42-1387C3B8B64D}" srcOrd="0" destOrd="0" presId="urn:microsoft.com/office/officeart/2005/8/layout/hierarchy1"/>
    <dgm:cxn modelId="{3DCC51B1-3E72-43CA-82E0-698AE45FE2C0}" type="presParOf" srcId="{3B570F79-1E3C-4AA3-9F42-1387C3B8B64D}" destId="{A020D291-2BE7-4AC8-B925-5BFA8377676C}" srcOrd="0" destOrd="0" presId="urn:microsoft.com/office/officeart/2005/8/layout/hierarchy1"/>
    <dgm:cxn modelId="{2E5006D6-FF2E-4AB2-84FE-0EF43D2B1FD5}" type="presParOf" srcId="{3B570F79-1E3C-4AA3-9F42-1387C3B8B64D}" destId="{37ABA9EF-FFBF-437E-8C6B-55C522CCDBBA}" srcOrd="1" destOrd="0" presId="urn:microsoft.com/office/officeart/2005/8/layout/hierarchy1"/>
    <dgm:cxn modelId="{3357D93F-09AF-4E03-A368-F115B0523FF4}" type="presParOf" srcId="{5E642958-34ED-4B9B-B9C9-6B7DD44B423B}" destId="{68C42D74-7600-4CC4-BA86-1DDB828C52F1}" srcOrd="1" destOrd="0" presId="urn:microsoft.com/office/officeart/2005/8/layout/hierarchy1"/>
    <dgm:cxn modelId="{9C448B49-2F7D-4A25-A615-39AFAC3F3239}" type="presParOf" srcId="{68C42D74-7600-4CC4-BA86-1DDB828C52F1}" destId="{6EC96A86-8061-4A41-953E-C928F7456A83}" srcOrd="0" destOrd="0" presId="urn:microsoft.com/office/officeart/2005/8/layout/hierarchy1"/>
    <dgm:cxn modelId="{05FD47C2-D26F-408D-AA04-BAA1E6717E5C}" type="presParOf" srcId="{68C42D74-7600-4CC4-BA86-1DDB828C52F1}" destId="{162D14ED-9543-470A-A392-C59CEDF256F3}" srcOrd="1" destOrd="0" presId="urn:microsoft.com/office/officeart/2005/8/layout/hierarchy1"/>
    <dgm:cxn modelId="{0CF2242A-3606-474D-92B2-BDD1412228AC}" type="presParOf" srcId="{162D14ED-9543-470A-A392-C59CEDF256F3}" destId="{68EAF835-DD5D-4822-9054-65E82C5B2280}" srcOrd="0" destOrd="0" presId="urn:microsoft.com/office/officeart/2005/8/layout/hierarchy1"/>
    <dgm:cxn modelId="{8ADA9BD7-A221-4CBB-B4ED-D7836ACDB2F6}" type="presParOf" srcId="{68EAF835-DD5D-4822-9054-65E82C5B2280}" destId="{C78FC355-AA27-4EEE-9DDE-6747A61EC14E}" srcOrd="0" destOrd="0" presId="urn:microsoft.com/office/officeart/2005/8/layout/hierarchy1"/>
    <dgm:cxn modelId="{EC6E3E98-8F1E-45C5-92BB-147E5C144D17}" type="presParOf" srcId="{68EAF835-DD5D-4822-9054-65E82C5B2280}" destId="{942FF894-13E5-4FF8-8761-179A71D822D7}" srcOrd="1" destOrd="0" presId="urn:microsoft.com/office/officeart/2005/8/layout/hierarchy1"/>
    <dgm:cxn modelId="{8335744D-572C-4A07-886D-20D02D72C47C}" type="presParOf" srcId="{162D14ED-9543-470A-A392-C59CEDF256F3}" destId="{55648195-82EA-41C3-AEF8-8BE44CFEFD81}" srcOrd="1" destOrd="0" presId="urn:microsoft.com/office/officeart/2005/8/layout/hierarchy1"/>
    <dgm:cxn modelId="{A36210D6-2625-4CCB-8E76-C7950FA0D790}" type="presParOf" srcId="{68C42D74-7600-4CC4-BA86-1DDB828C52F1}" destId="{C6082CAD-261C-49D9-8897-6CB40627F300}" srcOrd="2" destOrd="0" presId="urn:microsoft.com/office/officeart/2005/8/layout/hierarchy1"/>
    <dgm:cxn modelId="{9EED4EE3-75CD-4BC3-A801-78E96FFF1A9E}" type="presParOf" srcId="{68C42D74-7600-4CC4-BA86-1DDB828C52F1}" destId="{938B074E-E3F2-4B4B-8B39-71F5C8031F86}" srcOrd="3" destOrd="0" presId="urn:microsoft.com/office/officeart/2005/8/layout/hierarchy1"/>
    <dgm:cxn modelId="{01BD2FB5-3A73-48CF-8386-E3276A2F068F}" type="presParOf" srcId="{938B074E-E3F2-4B4B-8B39-71F5C8031F86}" destId="{C8DB7975-49AB-4CF9-BB38-3A823EC2EB02}" srcOrd="0" destOrd="0" presId="urn:microsoft.com/office/officeart/2005/8/layout/hierarchy1"/>
    <dgm:cxn modelId="{EF5B33FB-A2C7-43CE-8318-E366FD19D4F9}" type="presParOf" srcId="{C8DB7975-49AB-4CF9-BB38-3A823EC2EB02}" destId="{51CA0B8C-AD50-4521-899A-4A53DFAFE3DC}" srcOrd="0" destOrd="0" presId="urn:microsoft.com/office/officeart/2005/8/layout/hierarchy1"/>
    <dgm:cxn modelId="{A239E946-402E-428C-9745-B300B00200DA}" type="presParOf" srcId="{C8DB7975-49AB-4CF9-BB38-3A823EC2EB02}" destId="{527BEE13-96D8-44E5-A948-99C511584914}" srcOrd="1" destOrd="0" presId="urn:microsoft.com/office/officeart/2005/8/layout/hierarchy1"/>
    <dgm:cxn modelId="{20881C8E-FA18-4A6C-83E6-313A6AC21195}" type="presParOf" srcId="{938B074E-E3F2-4B4B-8B39-71F5C8031F86}" destId="{D7B6DA62-4B8E-4B16-972A-BC3B9C6113DE}" srcOrd="1" destOrd="0" presId="urn:microsoft.com/office/officeart/2005/8/layout/hierarchy1"/>
    <dgm:cxn modelId="{6077E228-10BA-459F-B55D-EBD92A634211}" type="presParOf" srcId="{68C42D74-7600-4CC4-BA86-1DDB828C52F1}" destId="{6AC39084-0C73-431A-8D08-4C9895CEA40C}" srcOrd="4" destOrd="0" presId="urn:microsoft.com/office/officeart/2005/8/layout/hierarchy1"/>
    <dgm:cxn modelId="{45230CBC-7408-4F2C-8D56-4F44777D2B55}" type="presParOf" srcId="{68C42D74-7600-4CC4-BA86-1DDB828C52F1}" destId="{7ECF5019-DE20-464D-9B1A-3861F2DBF6D7}" srcOrd="5" destOrd="0" presId="urn:microsoft.com/office/officeart/2005/8/layout/hierarchy1"/>
    <dgm:cxn modelId="{39FCDFA1-1B53-47F8-A9E5-62DDE94AD08C}" type="presParOf" srcId="{7ECF5019-DE20-464D-9B1A-3861F2DBF6D7}" destId="{71DA6F8B-6DCA-4905-9481-2D64E22367DB}" srcOrd="0" destOrd="0" presId="urn:microsoft.com/office/officeart/2005/8/layout/hierarchy1"/>
    <dgm:cxn modelId="{C079BFB3-8A67-466A-AF6A-4206710C3684}" type="presParOf" srcId="{71DA6F8B-6DCA-4905-9481-2D64E22367DB}" destId="{7D4293BE-35D5-4CE5-AAAD-35F5CEF2DFF7}" srcOrd="0" destOrd="0" presId="urn:microsoft.com/office/officeart/2005/8/layout/hierarchy1"/>
    <dgm:cxn modelId="{26987F71-3F67-43AB-AB19-9EEE8CB6DC26}" type="presParOf" srcId="{71DA6F8B-6DCA-4905-9481-2D64E22367DB}" destId="{48D38C48-1562-4E32-B3CC-92E917898F8E}" srcOrd="1" destOrd="0" presId="urn:microsoft.com/office/officeart/2005/8/layout/hierarchy1"/>
    <dgm:cxn modelId="{B3E577D2-8E24-410B-B098-430773058733}" type="presParOf" srcId="{7ECF5019-DE20-464D-9B1A-3861F2DBF6D7}" destId="{EBAD4EBE-8CDF-4A3A-B495-155E3125E02F}" srcOrd="1" destOrd="0" presId="urn:microsoft.com/office/officeart/2005/8/layout/hierarchy1"/>
    <dgm:cxn modelId="{83D69937-4330-4F15-BA9D-E4373F219BEA}" type="presParOf" srcId="{68C42D74-7600-4CC4-BA86-1DDB828C52F1}" destId="{51C15F5E-7E70-40F1-BB34-0403DD6D1653}" srcOrd="6" destOrd="0" presId="urn:microsoft.com/office/officeart/2005/8/layout/hierarchy1"/>
    <dgm:cxn modelId="{028C7760-FC20-4667-BEF6-223DCE6CACEB}" type="presParOf" srcId="{68C42D74-7600-4CC4-BA86-1DDB828C52F1}" destId="{E6BDC3A5-157B-441B-937E-6344613B7B22}" srcOrd="7" destOrd="0" presId="urn:microsoft.com/office/officeart/2005/8/layout/hierarchy1"/>
    <dgm:cxn modelId="{D1C6E4B1-520A-4156-A266-7E39DA974D61}" type="presParOf" srcId="{E6BDC3A5-157B-441B-937E-6344613B7B22}" destId="{6C386BB1-BE9B-4CED-B088-B6943C94C973}" srcOrd="0" destOrd="0" presId="urn:microsoft.com/office/officeart/2005/8/layout/hierarchy1"/>
    <dgm:cxn modelId="{CAA6B386-D24A-497C-9290-11E786EA47F5}" type="presParOf" srcId="{6C386BB1-BE9B-4CED-B088-B6943C94C973}" destId="{526ED729-590B-4776-BB06-5D6E08830750}" srcOrd="0" destOrd="0" presId="urn:microsoft.com/office/officeart/2005/8/layout/hierarchy1"/>
    <dgm:cxn modelId="{6298672B-78CB-49A8-873F-1210C432D508}" type="presParOf" srcId="{6C386BB1-BE9B-4CED-B088-B6943C94C973}" destId="{0DA48853-AAF0-44BA-94CA-F92627E38305}" srcOrd="1" destOrd="0" presId="urn:microsoft.com/office/officeart/2005/8/layout/hierarchy1"/>
    <dgm:cxn modelId="{0822CFF8-6AC3-4E32-BF0B-8604CB03027F}" type="presParOf" srcId="{E6BDC3A5-157B-441B-937E-6344613B7B22}" destId="{635B24C9-8C5B-49F5-865A-2965084C3C0F}" srcOrd="1" destOrd="0" presId="urn:microsoft.com/office/officeart/2005/8/layout/hierarchy1"/>
    <dgm:cxn modelId="{C7FF3A60-DF63-4A9F-9095-4D983493E429}" type="presParOf" srcId="{68C42D74-7600-4CC4-BA86-1DDB828C52F1}" destId="{680167CB-F440-4D81-90B2-A9B9C9DDA7D3}" srcOrd="8" destOrd="0" presId="urn:microsoft.com/office/officeart/2005/8/layout/hierarchy1"/>
    <dgm:cxn modelId="{25A12912-3995-47AB-B2D7-389D2EBFD156}" type="presParOf" srcId="{68C42D74-7600-4CC4-BA86-1DDB828C52F1}" destId="{D59613E5-1003-480E-B378-38E313998120}" srcOrd="9" destOrd="0" presId="urn:microsoft.com/office/officeart/2005/8/layout/hierarchy1"/>
    <dgm:cxn modelId="{B6421929-8423-49CC-B660-0F70FBD06026}" type="presParOf" srcId="{D59613E5-1003-480E-B378-38E313998120}" destId="{A89C153C-2294-4D3C-92BC-03D1D7C965F8}" srcOrd="0" destOrd="0" presId="urn:microsoft.com/office/officeart/2005/8/layout/hierarchy1"/>
    <dgm:cxn modelId="{AB793E7A-BC89-4B8D-A75A-4DC7C86F4A67}" type="presParOf" srcId="{A89C153C-2294-4D3C-92BC-03D1D7C965F8}" destId="{7D0F8CD5-F803-4103-A0DA-694133BB5193}" srcOrd="0" destOrd="0" presId="urn:microsoft.com/office/officeart/2005/8/layout/hierarchy1"/>
    <dgm:cxn modelId="{45AB547E-6AA9-4F85-BB78-96473F59A890}" type="presParOf" srcId="{A89C153C-2294-4D3C-92BC-03D1D7C965F8}" destId="{A4E44E99-5083-434E-807D-B4A11898E135}" srcOrd="1" destOrd="0" presId="urn:microsoft.com/office/officeart/2005/8/layout/hierarchy1"/>
    <dgm:cxn modelId="{D8916BAD-7463-492F-8D31-DB34CB18F721}" type="presParOf" srcId="{D59613E5-1003-480E-B378-38E313998120}" destId="{E79A22C8-FD39-4B8E-8A00-E304F7AF0D08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85926"/>
            <a:ext cx="9144000" cy="2308324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spc="50" dirty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parajita" pitchFamily="34" charset="0"/>
              </a:rPr>
              <a:t>Тема:   Электроэнергетика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spc="50" dirty="0" smtClean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parajita" pitchFamily="34" charset="0"/>
              </a:rPr>
              <a:t>России.</a:t>
            </a:r>
            <a:r>
              <a:rPr lang="ru-RU" sz="4800" dirty="0" smtClean="0">
                <a:solidFill>
                  <a:schemeClr val="accent5"/>
                </a:solidFill>
                <a:cs typeface="Aparajita" pitchFamily="34" charset="0"/>
              </a:rPr>
              <a:t> Проблемы и перспективы развития</a:t>
            </a:r>
            <a:r>
              <a:rPr lang="ru-RU" sz="4800" dirty="0" smtClean="0"/>
              <a:t>.</a:t>
            </a:r>
            <a:r>
              <a:rPr lang="ru-RU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4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219" name="TextBox 11"/>
          <p:cNvSpPr txBox="1">
            <a:spLocks noChangeArrowheads="1"/>
          </p:cNvSpPr>
          <p:nvPr/>
        </p:nvSpPr>
        <p:spPr bwMode="auto">
          <a:xfrm>
            <a:off x="714375" y="0"/>
            <a:ext cx="757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МОУ </a:t>
            </a:r>
            <a:r>
              <a:rPr lang="ru-RU" dirty="0" smtClean="0"/>
              <a:t>«</a:t>
            </a:r>
            <a:r>
              <a:rPr lang="ru-RU" dirty="0" err="1" smtClean="0"/>
              <a:t>Крученобалковская</a:t>
            </a:r>
            <a:r>
              <a:rPr lang="ru-RU" dirty="0" smtClean="0"/>
              <a:t> </a:t>
            </a:r>
            <a:r>
              <a:rPr lang="ru-RU" dirty="0"/>
              <a:t>средняя общеобразовательная школа»</a:t>
            </a:r>
          </a:p>
        </p:txBody>
      </p:sp>
      <p:sp>
        <p:nvSpPr>
          <p:cNvPr id="9220" name="TextBox 12"/>
          <p:cNvSpPr txBox="1">
            <a:spLocks noChangeArrowheads="1"/>
          </p:cNvSpPr>
          <p:nvPr/>
        </p:nvSpPr>
        <p:spPr bwMode="auto">
          <a:xfrm>
            <a:off x="5357813" y="5786438"/>
            <a:ext cx="3214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Учитель географии: Рыбалко Т.П.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642938" y="428625"/>
            <a:ext cx="5715000" cy="10715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50" y="714375"/>
            <a:ext cx="5357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Bookman Old Style" pitchFamily="18" charset="0"/>
              </a:rPr>
              <a:t>Найдите на карте крупнейшие ТЭС.</a:t>
            </a:r>
          </a:p>
        </p:txBody>
      </p:sp>
      <p:sp>
        <p:nvSpPr>
          <p:cNvPr id="5" name="Молния 4"/>
          <p:cNvSpPr/>
          <p:nvPr/>
        </p:nvSpPr>
        <p:spPr>
          <a:xfrm rot="1092702">
            <a:off x="1474788" y="2609850"/>
            <a:ext cx="336550" cy="566738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Молния 7"/>
          <p:cNvSpPr/>
          <p:nvPr/>
        </p:nvSpPr>
        <p:spPr>
          <a:xfrm rot="1092702">
            <a:off x="2436813" y="3752850"/>
            <a:ext cx="336550" cy="566738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Молния 8"/>
          <p:cNvSpPr/>
          <p:nvPr/>
        </p:nvSpPr>
        <p:spPr>
          <a:xfrm rot="1092702">
            <a:off x="3222625" y="3609975"/>
            <a:ext cx="336550" cy="566738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14500" y="3000375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Костромская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57313" y="428625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Рефтинская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29000" y="400050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Сургутские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85728"/>
            <a:ext cx="717536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Атомные  электростанции</a:t>
            </a:r>
          </a:p>
        </p:txBody>
      </p:sp>
      <p:sp>
        <p:nvSpPr>
          <p:cNvPr id="3" name="Овал 2"/>
          <p:cNvSpPr/>
          <p:nvPr/>
        </p:nvSpPr>
        <p:spPr>
          <a:xfrm>
            <a:off x="214313" y="214313"/>
            <a:ext cx="1071562" cy="1143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Молния 3"/>
          <p:cNvSpPr/>
          <p:nvPr/>
        </p:nvSpPr>
        <p:spPr>
          <a:xfrm rot="1092702">
            <a:off x="493713" y="273050"/>
            <a:ext cx="525462" cy="954088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714625"/>
            <a:ext cx="40719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357188" y="6000750"/>
            <a:ext cx="285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Bookman Old Style" pitchFamily="18" charset="0"/>
              </a:rPr>
              <a:t>Курская  АЭС</a:t>
            </a: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1500188" y="1000125"/>
            <a:ext cx="72866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Особенности:</a:t>
            </a:r>
          </a:p>
          <a:p>
            <a:r>
              <a:rPr lang="ru-RU" b="1" dirty="0" smtClean="0">
                <a:latin typeface="Bookman Old Style" pitchFamily="18" charset="0"/>
              </a:rPr>
              <a:t>Работают  </a:t>
            </a:r>
            <a:r>
              <a:rPr lang="ru-RU" b="1" dirty="0">
                <a:latin typeface="Bookman Old Style" pitchFamily="18" charset="0"/>
              </a:rPr>
              <a:t>на  ядерном  топливе </a:t>
            </a:r>
            <a:r>
              <a:rPr lang="ru-RU" b="1" dirty="0" smtClean="0">
                <a:latin typeface="Bookman Old Style" pitchFamily="18" charset="0"/>
              </a:rPr>
              <a:t>(1 кг. урана заменяет 2500 т. угля). Строятся долго. Сложны в эксплуатации. </a:t>
            </a:r>
            <a:endParaRPr lang="ru-RU" b="1" dirty="0">
              <a:latin typeface="Bookman Old Style" pitchFamily="18" charset="0"/>
            </a:endParaRPr>
          </a:p>
          <a:p>
            <a:pPr algn="just"/>
            <a:r>
              <a:rPr lang="ru-RU" b="1" dirty="0" smtClean="0">
                <a:latin typeface="Bookman Old Style" pitchFamily="18" charset="0"/>
              </a:rPr>
              <a:t>Требуется утилизация радиоактивных отходов.</a:t>
            </a:r>
            <a:endParaRPr lang="ru-RU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Размещение:</a:t>
            </a:r>
            <a:r>
              <a:rPr lang="ru-RU" b="1" dirty="0" smtClean="0">
                <a:latin typeface="Bookman Old Style" pitchFamily="18" charset="0"/>
              </a:rPr>
              <a:t> в любых районах, дефицитных по топливу.</a:t>
            </a:r>
          </a:p>
          <a:p>
            <a:pPr algn="just"/>
            <a:endParaRPr lang="ru-RU" b="1" dirty="0" smtClean="0">
              <a:latin typeface="Bookman Old Style" pitchFamily="18" charset="0"/>
            </a:endParaRPr>
          </a:p>
          <a:p>
            <a:pPr algn="just"/>
            <a:endParaRPr lang="ru-RU" b="1" dirty="0">
              <a:latin typeface="Bookman Old Style" pitchFamily="18" charset="0"/>
            </a:endParaRP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786063"/>
            <a:ext cx="46085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Прямоугольник 14"/>
          <p:cNvSpPr>
            <a:spLocks noChangeArrowheads="1"/>
          </p:cNvSpPr>
          <p:nvPr/>
        </p:nvSpPr>
        <p:spPr bwMode="auto">
          <a:xfrm>
            <a:off x="4357688" y="6000750"/>
            <a:ext cx="48275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Bookman Old Style" pitchFamily="18" charset="0"/>
              </a:rPr>
              <a:t>Ленинградская АЭС. Блочный щит </a:t>
            </a:r>
          </a:p>
          <a:p>
            <a:r>
              <a:rPr lang="ru-RU" sz="2000">
                <a:latin typeface="Bookman Old Style" pitchFamily="18" charset="0"/>
              </a:rPr>
              <a:t>управления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0"/>
            <a:ext cx="4286280" cy="923330"/>
          </a:xfrm>
          <a:prstGeom prst="rect">
            <a:avLst/>
          </a:prstGeom>
          <a:solidFill>
            <a:srgbClr val="9900CC"/>
          </a:solidFill>
          <a:scene3d>
            <a:camera prst="orthographicFront"/>
            <a:lightRig rig="glow" dir="tl">
              <a:rot lat="0" lon="0" rev="5400000"/>
            </a:lightRig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АЭС России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obnin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1701" y="1000108"/>
            <a:ext cx="4232299" cy="3000396"/>
          </a:xfrm>
          <a:prstGeom prst="rect">
            <a:avLst/>
          </a:prstGeom>
          <a:noFill/>
        </p:spPr>
      </p:pic>
      <p:sp>
        <p:nvSpPr>
          <p:cNvPr id="7" name="Багетная рамка 6"/>
          <p:cNvSpPr/>
          <p:nvPr/>
        </p:nvSpPr>
        <p:spPr>
          <a:xfrm>
            <a:off x="6572232" y="3714752"/>
            <a:ext cx="2571768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Обнинская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G:\Фотографии\Билибинская АЭ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5429256" cy="39624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5214942" y="4500570"/>
            <a:ext cx="3786214" cy="1500198"/>
          </a:xfrm>
          <a:prstGeom prst="roundRect">
            <a:avLst/>
          </a:prstGeom>
          <a:solidFill>
            <a:srgbClr val="990099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в мире АЭС. В настоящее время не работает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1500174"/>
            <a:ext cx="3786214" cy="1285884"/>
          </a:xfrm>
          <a:prstGeom prst="roundRect">
            <a:avLst/>
          </a:prstGeom>
          <a:solidFill>
            <a:srgbClr val="990099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Единственная АЭС в Азиатской части России.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714348" y="2571744"/>
            <a:ext cx="2571768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Билибинская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0"/>
            <a:ext cx="6024455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Недостатки АЭС</a:t>
            </a:r>
            <a:endParaRPr lang="ru-RU" sz="60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709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 экологических катастроф от аварий на АЭС.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71612"/>
            <a:ext cx="8589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переработки и хранения радиоактивных отходов.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G:\Фотографии\Чернобы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4714908" cy="4000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6215082"/>
            <a:ext cx="3063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Чернобыльская АЭС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2d8f111c49dcc706ce207bc0bdb0e56f_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3116"/>
            <a:ext cx="4500564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928813" y="2643188"/>
            <a:ext cx="7000875" cy="164306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2928938"/>
            <a:ext cx="6286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Bookman Old Style" pitchFamily="18" charset="0"/>
              </a:rPr>
              <a:t>Рассмотрите  карту. </a:t>
            </a:r>
          </a:p>
          <a:p>
            <a:pPr algn="ctr"/>
            <a:r>
              <a:rPr lang="ru-RU" sz="2000" b="1">
                <a:latin typeface="Bookman Old Style" pitchFamily="18" charset="0"/>
              </a:rPr>
              <a:t>Где  расположены  почти  все  АЭС? 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28"/>
            <a:ext cx="609654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гидроэлектростанции</a:t>
            </a:r>
          </a:p>
        </p:txBody>
      </p:sp>
      <p:sp>
        <p:nvSpPr>
          <p:cNvPr id="3" name="Овал 2"/>
          <p:cNvSpPr/>
          <p:nvPr/>
        </p:nvSpPr>
        <p:spPr>
          <a:xfrm>
            <a:off x="214313" y="214313"/>
            <a:ext cx="1071562" cy="1143000"/>
          </a:xfrm>
          <a:prstGeom prst="ellipse">
            <a:avLst/>
          </a:prstGeom>
          <a:solidFill>
            <a:srgbClr val="99CCFF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Молния 3"/>
          <p:cNvSpPr/>
          <p:nvPr/>
        </p:nvSpPr>
        <p:spPr>
          <a:xfrm rot="1092702">
            <a:off x="493713" y="273050"/>
            <a:ext cx="525462" cy="954088"/>
          </a:xfrm>
          <a:prstGeom prst="lightningBol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25"/>
            <a:ext cx="56483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000125"/>
            <a:ext cx="47640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786563" y="3643313"/>
            <a:ext cx="2047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Красноярская ГЭС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3214688" y="2571750"/>
            <a:ext cx="1571625" cy="71437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407193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 rot="10800000" flipV="1">
            <a:off x="2857500" y="5286375"/>
            <a:ext cx="2786063" cy="7143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858000" y="6215063"/>
            <a:ext cx="1760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Волховская ГЭС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28"/>
            <a:ext cx="609654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гидроэлектростанции</a:t>
            </a:r>
          </a:p>
        </p:txBody>
      </p:sp>
      <p:sp>
        <p:nvSpPr>
          <p:cNvPr id="3" name="Овал 2"/>
          <p:cNvSpPr/>
          <p:nvPr/>
        </p:nvSpPr>
        <p:spPr>
          <a:xfrm>
            <a:off x="214313" y="214313"/>
            <a:ext cx="1071562" cy="1143000"/>
          </a:xfrm>
          <a:prstGeom prst="ellipse">
            <a:avLst/>
          </a:prstGeom>
          <a:solidFill>
            <a:srgbClr val="99CCFF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Молния 3"/>
          <p:cNvSpPr/>
          <p:nvPr/>
        </p:nvSpPr>
        <p:spPr>
          <a:xfrm rot="1092702">
            <a:off x="493713" y="273050"/>
            <a:ext cx="525462" cy="954088"/>
          </a:xfrm>
          <a:prstGeom prst="lightningBol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428875" y="928688"/>
            <a:ext cx="142875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20" y="1928813"/>
            <a:ext cx="428628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Bookman Old Style" pitchFamily="18" charset="0"/>
              </a:rPr>
              <a:t>на  горных  реках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28778"/>
            <a:ext cx="4500562" cy="28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282" y="3429000"/>
            <a:ext cx="27860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Bookman Old Style" pitchFamily="18" charset="0"/>
              </a:rPr>
              <a:t>Саяно-Шушенская  ГЭС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7429500" y="928688"/>
            <a:ext cx="142875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15140" y="1928813"/>
            <a:ext cx="21431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на  крупных  равнинных  реках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14795"/>
            <a:ext cx="4675191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00892" y="3429000"/>
            <a:ext cx="21431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Bookman Old Style" pitchFamily="18" charset="0"/>
              </a:rPr>
              <a:t>Саратовская ГЭС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28938" y="857232"/>
            <a:ext cx="4000500" cy="341632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Особенности: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Используется энергия падающей воды. Дорогие и  длительные сроки строительства. Небольшой обслуживающий персонал. Легко включаются в периоды пиковых нагрузок. Нарушают экосистемы.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Размещение</a:t>
            </a:r>
            <a:r>
              <a:rPr lang="ru-RU" b="1" dirty="0" smtClean="0">
                <a:latin typeface="Bookman Old Style" pitchFamily="18" charset="0"/>
              </a:rPr>
              <a:t>: на реках с быстрым течением и высоких берегах.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9" grpId="0" animBg="1"/>
      <p:bldP spid="10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857250"/>
            <a:ext cx="5643563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214290"/>
            <a:ext cx="387798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Братская   ГЭС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1428750"/>
            <a:ext cx="65722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1428750"/>
            <a:ext cx="65722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4143375" y="214313"/>
            <a:ext cx="4786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Bookman Old Style" pitchFamily="18" charset="0"/>
              </a:rPr>
              <a:t>одна из крупнейших ГЭС России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85750" y="5143500"/>
            <a:ext cx="5857875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Bookman Old Style" pitchFamily="18" charset="0"/>
              </a:rPr>
              <a:t>Гидротурбина</a:t>
            </a:r>
            <a:r>
              <a:rPr lang="ru-RU">
                <a:latin typeface="Bookman Old Style" pitchFamily="18" charset="0"/>
              </a:rPr>
              <a:t>  - лопастный </a:t>
            </a:r>
            <a:r>
              <a:rPr lang="ru-RU" b="1">
                <a:latin typeface="Bookman Old Style" pitchFamily="18" charset="0"/>
              </a:rPr>
              <a:t>гидравлический</a:t>
            </a:r>
            <a:r>
              <a:rPr lang="ru-RU">
                <a:latin typeface="Bookman Old Style" pitchFamily="18" charset="0"/>
              </a:rPr>
              <a:t> двигатель, преобразующий механическую энергию потока воды в энергию вращающегося вала. Диаметр рабочего колеса достигает 10 м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14938" y="5857875"/>
            <a:ext cx="35718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Машинный  зал  Братской  ГЭС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15188" y="5857875"/>
            <a:ext cx="15716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Гидротурбина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Pictures\ГЭ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928670"/>
            <a:ext cx="3714776" cy="2786082"/>
          </a:xfrm>
          <a:prstGeom prst="rect">
            <a:avLst/>
          </a:prstGeom>
          <a:noFill/>
        </p:spPr>
      </p:pic>
      <p:pic>
        <p:nvPicPr>
          <p:cNvPr id="3074" name="Picture 2" descr="C:\Users\User\Pictures\Братская ГЭ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4857784" cy="350046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00430" y="0"/>
            <a:ext cx="2286016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ГЭС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47598503_d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928662" y="3786191"/>
            <a:ext cx="6357982" cy="2928958"/>
          </a:xfrm>
          <a:prstGeom prst="rect">
            <a:avLst/>
          </a:prstGeom>
          <a:noFill/>
        </p:spPr>
      </p:pic>
      <p:sp>
        <p:nvSpPr>
          <p:cNvPr id="4" name="Багетная рамка 3"/>
          <p:cNvSpPr/>
          <p:nvPr/>
        </p:nvSpPr>
        <p:spPr>
          <a:xfrm>
            <a:off x="6357950" y="3857628"/>
            <a:ext cx="2571768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Усть-Илимская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214282" y="3929066"/>
            <a:ext cx="2214578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Братская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2143108" y="6143620"/>
            <a:ext cx="2571768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Богучанская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857250" y="2000250"/>
            <a:ext cx="7572375" cy="3000375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285875" y="2857500"/>
            <a:ext cx="6715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Bookman Old Style" pitchFamily="18" charset="0"/>
              </a:rPr>
              <a:t>Рассмотрите схему  и  скажите,  сколько  ГЭС  входит  в  каскад  волжских  ГЭС. </a:t>
            </a:r>
          </a:p>
          <a:p>
            <a:r>
              <a:rPr lang="ru-RU" sz="2000" b="1">
                <a:latin typeface="Bookman Old Style" pitchFamily="18" charset="0"/>
              </a:rPr>
              <a:t>Назовите  эти  ГЭС  и  найдите  их  на  карте.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2050"/>
            <a:ext cx="914400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>
            <a:off x="2071688" y="571500"/>
            <a:ext cx="142875" cy="7143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28813" y="3786188"/>
            <a:ext cx="357187" cy="357187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</a:rPr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2214563" y="4000500"/>
            <a:ext cx="357187" cy="357188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2500313" y="4214813"/>
            <a:ext cx="357187" cy="357187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</a:rPr>
              <a:t>3</a:t>
            </a:r>
          </a:p>
        </p:txBody>
      </p:sp>
      <p:sp>
        <p:nvSpPr>
          <p:cNvPr id="13" name="Овал 12"/>
          <p:cNvSpPr/>
          <p:nvPr/>
        </p:nvSpPr>
        <p:spPr>
          <a:xfrm>
            <a:off x="3786188" y="4429125"/>
            <a:ext cx="357187" cy="357188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</a:rPr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4572000" y="4786313"/>
            <a:ext cx="357188" cy="357187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</a:rPr>
              <a:t>5</a:t>
            </a:r>
          </a:p>
        </p:txBody>
      </p:sp>
      <p:sp>
        <p:nvSpPr>
          <p:cNvPr id="15" name="Овал 14"/>
          <p:cNvSpPr/>
          <p:nvPr/>
        </p:nvSpPr>
        <p:spPr>
          <a:xfrm>
            <a:off x="5643563" y="5000625"/>
            <a:ext cx="357187" cy="357188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</a:rPr>
              <a:t>6</a:t>
            </a:r>
          </a:p>
        </p:txBody>
      </p:sp>
      <p:sp>
        <p:nvSpPr>
          <p:cNvPr id="16" name="Овал 15"/>
          <p:cNvSpPr/>
          <p:nvPr/>
        </p:nvSpPr>
        <p:spPr>
          <a:xfrm>
            <a:off x="6643688" y="5429250"/>
            <a:ext cx="357187" cy="357188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</a:rPr>
              <a:t>7</a:t>
            </a:r>
          </a:p>
        </p:txBody>
      </p:sp>
      <p:sp>
        <p:nvSpPr>
          <p:cNvPr id="17" name="Овал 16"/>
          <p:cNvSpPr/>
          <p:nvPr/>
        </p:nvSpPr>
        <p:spPr>
          <a:xfrm>
            <a:off x="7643813" y="5715000"/>
            <a:ext cx="357187" cy="357188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</a:rPr>
              <a:t>8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429000" y="214313"/>
            <a:ext cx="5500688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Bookman Old Style" pitchFamily="18" charset="0"/>
              </a:rPr>
              <a:t>группа ГЭС, расположенных по течению водного потока на некотором расстоянии друг от друга и связанных между собой общностью водохозяйственного режима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214290"/>
            <a:ext cx="323999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Каскад  ГЭС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714875" y="1571625"/>
            <a:ext cx="4071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Bookman Old Style" pitchFamily="18" charset="0"/>
              </a:rPr>
              <a:t>Гидроузел – гидротехнические  сооружения,  объединенные  в  единый  комплекс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1424 0.25209 " pathEditMode="relative" ptsTypes="AA">
                                      <p:cBhvr>
                                        <p:cTn id="3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6" grpId="0" animBg="1"/>
      <p:bldP spid="6" grpId="1" animBg="1" autoUpdateAnimBg="0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Цели урока: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Сформировать знания о структуре и состоянии электроэнергетики в  России, единой энергетической системы (ЕЭС) страны;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Рассмотреть основные типы электростанций – их характерные черты и особенности, достоинства и недостатки;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Проанализировать особенности размещения по территории страны электростанций различного типа;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Познакомить учащихся с основными проблемами электроэнергетики - экономическими, экологическими, социальными;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Сформировать у учащихся представление о перспективах развития электроэнергетики и путях решения стоящих перед ней проблем;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графии\Чебоксарс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928802"/>
            <a:ext cx="6072230" cy="4714888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0" y="642918"/>
            <a:ext cx="4857752" cy="1785950"/>
          </a:xfrm>
          <a:prstGeom prst="cloudCallout">
            <a:avLst>
              <a:gd name="adj1" fmla="val -48295"/>
              <a:gd name="adj2" fmla="val -63917"/>
            </a:avLst>
          </a:prstGeom>
          <a:solidFill>
            <a:srgbClr val="9933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большое количество ГЭС находится на реке Волга.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0430" y="0"/>
            <a:ext cx="2286016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ГЭС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6429388" y="5072074"/>
            <a:ext cx="2428892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Чебоксарская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6429388" y="3857628"/>
            <a:ext cx="2428892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Волгоградская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6429388" y="2571744"/>
            <a:ext cx="2428892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Саратовская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6429388" y="1285860"/>
            <a:ext cx="2428892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Волжская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642938" y="428625"/>
            <a:ext cx="5715000" cy="15716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50" y="857250"/>
            <a:ext cx="5357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Bookman Old Style" pitchFamily="18" charset="0"/>
              </a:rPr>
              <a:t>Найдите на карте крупнейшие ГЭС.</a:t>
            </a:r>
          </a:p>
          <a:p>
            <a:r>
              <a:rPr lang="ru-RU" sz="2000" b="1">
                <a:latin typeface="Bookman Old Style" pitchFamily="18" charset="0"/>
              </a:rPr>
              <a:t>На  каких реках  они  расположены?</a:t>
            </a:r>
          </a:p>
        </p:txBody>
      </p:sp>
      <p:sp>
        <p:nvSpPr>
          <p:cNvPr id="5" name="Молния 4"/>
          <p:cNvSpPr/>
          <p:nvPr/>
        </p:nvSpPr>
        <p:spPr>
          <a:xfrm rot="1092702">
            <a:off x="4151313" y="5253038"/>
            <a:ext cx="336550" cy="566737"/>
          </a:xfrm>
          <a:prstGeom prst="lightningBol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Молния 5"/>
          <p:cNvSpPr/>
          <p:nvPr/>
        </p:nvSpPr>
        <p:spPr>
          <a:xfrm rot="1092702">
            <a:off x="4294188" y="4895850"/>
            <a:ext cx="336550" cy="566738"/>
          </a:xfrm>
          <a:prstGeom prst="lightningBol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Молния 6"/>
          <p:cNvSpPr/>
          <p:nvPr/>
        </p:nvSpPr>
        <p:spPr>
          <a:xfrm rot="1092702">
            <a:off x="4937125" y="4824413"/>
            <a:ext cx="336550" cy="566737"/>
          </a:xfrm>
          <a:prstGeom prst="lightningBol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Молния 7"/>
          <p:cNvSpPr/>
          <p:nvPr/>
        </p:nvSpPr>
        <p:spPr>
          <a:xfrm rot="1092702">
            <a:off x="5008563" y="4538663"/>
            <a:ext cx="336550" cy="566737"/>
          </a:xfrm>
          <a:prstGeom prst="lightningBol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14688" y="5643563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3399"/>
                </a:solidFill>
                <a:latin typeface="Bookman Old Style" pitchFamily="18" charset="0"/>
              </a:rPr>
              <a:t>Саяно-Шушенская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29125" y="5572125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3399"/>
                </a:solidFill>
                <a:latin typeface="Bookman Old Style" pitchFamily="18" charset="0"/>
              </a:rPr>
              <a:t>Красноярская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86375" y="521493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3399"/>
                </a:solidFill>
                <a:latin typeface="Bookman Old Style" pitchFamily="18" charset="0"/>
              </a:rPr>
              <a:t>Братская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57813" y="485775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3399"/>
                </a:solidFill>
                <a:latin typeface="Bookman Old Style" pitchFamily="18" charset="0"/>
              </a:rPr>
              <a:t>Усть-Илимская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7697940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Альтернативные  источники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энергии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820738" y="1749425"/>
            <a:ext cx="928688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2500313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Bookman Old Style" pitchFamily="18" charset="0"/>
              </a:rPr>
              <a:t>ветер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286000"/>
            <a:ext cx="25717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5400000">
            <a:off x="1608138" y="2892425"/>
            <a:ext cx="3214688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4108450" y="1820863"/>
            <a:ext cx="928687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287044" y="2856706"/>
            <a:ext cx="314325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7323138" y="1677988"/>
            <a:ext cx="928687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00500" y="2428875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Bookman Old Style" pitchFamily="18" charset="0"/>
              </a:rPr>
              <a:t>солнце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2357438"/>
            <a:ext cx="17065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15188" y="2286000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Bookman Old Style" pitchFamily="18" charset="0"/>
              </a:rPr>
              <a:t>приливы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2214563"/>
            <a:ext cx="25542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14563" y="4643438"/>
            <a:ext cx="200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Bookman Old Style" pitchFamily="18" charset="0"/>
              </a:rPr>
              <a:t>внутреннее  тепло Земли</a:t>
            </a: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4643438"/>
            <a:ext cx="2428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00625" y="4786313"/>
            <a:ext cx="1785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Bookman Old Style" pitchFamily="18" charset="0"/>
              </a:rPr>
              <a:t>ветровые  волны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4643438"/>
            <a:ext cx="24368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7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214688" y="857250"/>
            <a:ext cx="5683250" cy="22463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 Cyr"/>
              </a:rPr>
              <a:t>           </a:t>
            </a:r>
            <a:r>
              <a:rPr lang="ru-RU" sz="2000" b="1">
                <a:latin typeface="Bookman Old Style" pitchFamily="18" charset="0"/>
              </a:rPr>
              <a:t>С древнейших времен человек использовал силу ветра: сначала в судоходстве, а затем для замены своей мускульной силы. Первые простейшие ветродвигатели приме-няли в глубокой древности в Китае и в Египте. 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292258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14744" y="214290"/>
            <a:ext cx="514275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Ветровая   энергия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214688"/>
            <a:ext cx="54054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500063" y="5929313"/>
            <a:ext cx="2857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Bookman Old Style" pitchFamily="18" charset="0"/>
              </a:rPr>
              <a:t>Современные  вет-ровые  установки.</a:t>
            </a:r>
          </a:p>
        </p:txBody>
      </p:sp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2786063"/>
            <a:ext cx="1895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214313" y="4643438"/>
            <a:ext cx="285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Bookman Old Style" pitchFamily="18" charset="0"/>
              </a:rPr>
              <a:t>Ветряная  мельница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214290"/>
            <a:ext cx="542808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Солнечная  Энергия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3357563" y="928688"/>
            <a:ext cx="5572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FF0000"/>
                </a:solidFill>
                <a:latin typeface="Times New Roman Cyr"/>
              </a:rPr>
              <a:t>   </a:t>
            </a:r>
            <a:r>
              <a:rPr lang="ru-RU" sz="2000" b="1">
                <a:solidFill>
                  <a:srgbClr val="FF0000"/>
                </a:solidFill>
                <a:latin typeface="Bookman Old Style" pitchFamily="18" charset="0"/>
              </a:rPr>
              <a:t>Гелиоустановка </a:t>
            </a:r>
            <a:r>
              <a:rPr lang="ru-RU" sz="2000" b="1">
                <a:solidFill>
                  <a:srgbClr val="000099"/>
                </a:solidFill>
                <a:latin typeface="Bookman Old Style" pitchFamily="18" charset="0"/>
              </a:rPr>
              <a:t>фокусирует свет и тепло при помощи линз или зеркал, причем зеркала меняют свое положе-ние в зависимости от расположения. </a:t>
            </a:r>
            <a:endParaRPr lang="ru-RU" sz="2000">
              <a:latin typeface="Bookman Old Style" pitchFamily="18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571750"/>
            <a:ext cx="4929188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Прямоугольник 9"/>
          <p:cNvSpPr>
            <a:spLocks noChangeArrowheads="1"/>
          </p:cNvSpPr>
          <p:nvPr/>
        </p:nvSpPr>
        <p:spPr bwMode="auto">
          <a:xfrm>
            <a:off x="3824288" y="6000750"/>
            <a:ext cx="5319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Bookman Old Style" pitchFamily="18" charset="0"/>
              </a:rPr>
              <a:t>Солнечная электростанция в Германии</a:t>
            </a:r>
          </a:p>
        </p:txBody>
      </p:sp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357563"/>
            <a:ext cx="3214688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Box 11"/>
          <p:cNvSpPr txBox="1">
            <a:spLocks noChangeArrowheads="1"/>
          </p:cNvSpPr>
          <p:nvPr/>
        </p:nvSpPr>
        <p:spPr bwMode="auto">
          <a:xfrm>
            <a:off x="357188" y="6000750"/>
            <a:ext cx="3071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Bookman Old Style" pitchFamily="18" charset="0"/>
              </a:rPr>
              <a:t>Солнечные  батареи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0"/>
            <a:ext cx="750099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Приливно-отливные  ЭС</a:t>
            </a:r>
            <a:endParaRPr lang="ru-RU" sz="3600" b="1" cap="none" spc="0" dirty="0">
              <a:ln w="11430">
                <a:solidFill>
                  <a:srgbClr val="FF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Picture 2" descr="D:\Class9\Электроэнергет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6072198" cy="4500570"/>
          </a:xfrm>
          <a:prstGeom prst="rect">
            <a:avLst/>
          </a:prstGeom>
          <a:noFill/>
        </p:spPr>
      </p:pic>
      <p:pic>
        <p:nvPicPr>
          <p:cNvPr id="8194" name="Picture 2" descr="G:\Фотографии\Кислогубск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857232"/>
            <a:ext cx="4267200" cy="3071834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285852" y="2714620"/>
            <a:ext cx="357190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0" y="1928802"/>
            <a:ext cx="3286116" cy="714380"/>
          </a:xfrm>
          <a:prstGeom prst="bevel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Кислогубская ПЭС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7686" y="4071942"/>
            <a:ext cx="4786314" cy="2643206"/>
          </a:xfrm>
          <a:prstGeom prst="roundRect">
            <a:avLst/>
          </a:prstGeom>
          <a:solidFill>
            <a:srgbClr val="990099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Приливная электростанция (ПЭС) — особый вид гидроэлектростанции, использующий энергию приливов. В России действует экспериментальная ПЭС в Кислой губе на побережье Баренцева моря.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0"/>
            <a:ext cx="6024455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rgbClr val="FF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Геотермальные ЭС</a:t>
            </a:r>
            <a:endParaRPr lang="ru-RU" sz="4400" b="1" cap="none" spc="0" dirty="0">
              <a:ln w="11430">
                <a:solidFill>
                  <a:srgbClr val="FF000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170" name="Picture 2" descr="G:\Фотографии\Мутновс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4143404" cy="35004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928670"/>
            <a:ext cx="2158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Мутновская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G:\Фотографии\Паужетск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28670"/>
            <a:ext cx="4391023" cy="35004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16" y="928670"/>
            <a:ext cx="2071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Паужетская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4572008"/>
            <a:ext cx="5500694" cy="2285992"/>
          </a:xfrm>
          <a:prstGeom prst="roundRect">
            <a:avLst/>
          </a:prstGeom>
          <a:solidFill>
            <a:srgbClr val="990099"/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Геотермальная электростанция (ГеоТЭС) — вид электростанций, которые вырабатывают электрическую энергию из тепловой энергии подземных источников (например, гейзеров).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500px-Puhagan_geothermal_pl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500570"/>
            <a:ext cx="3254380" cy="2190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632491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Характеристика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электростанций  разных  видов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3929063"/>
            <a:ext cx="8572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>
                <a:latin typeface="Bookman Old Style" pitchFamily="18" charset="0"/>
              </a:rPr>
              <a:t>1. Минимальные  затраты  на  перевозку  топлива.</a:t>
            </a:r>
          </a:p>
          <a:p>
            <a:r>
              <a:rPr lang="ru-RU" sz="2000">
                <a:latin typeface="Bookman Old Style" pitchFamily="18" charset="0"/>
              </a:rPr>
              <a:t>2. Возможность  размещения  практически  в  любом  месте.</a:t>
            </a:r>
          </a:p>
          <a:p>
            <a:r>
              <a:rPr lang="ru-RU" sz="2000">
                <a:latin typeface="Bookman Old Style" pitchFamily="18" charset="0"/>
              </a:rPr>
              <a:t>3. Низкая  себестоимость  электроэнергии.</a:t>
            </a:r>
          </a:p>
          <a:p>
            <a:r>
              <a:rPr lang="ru-RU" sz="2000">
                <a:latin typeface="Bookman Old Style" pitchFamily="18" charset="0"/>
              </a:rPr>
              <a:t>4. Экологически  чистое  производство.</a:t>
            </a:r>
          </a:p>
          <a:p>
            <a:r>
              <a:rPr lang="ru-RU" sz="2000">
                <a:latin typeface="Bookman Old Style" pitchFamily="18" charset="0"/>
              </a:rPr>
              <a:t>5. Работают  на  невозобновимых  ресурсах.</a:t>
            </a:r>
          </a:p>
          <a:p>
            <a:r>
              <a:rPr lang="ru-RU" sz="2000">
                <a:latin typeface="Bookman Old Style" pitchFamily="18" charset="0"/>
              </a:rPr>
              <a:t>6. Относительно  низкая  стоимость  строительства.</a:t>
            </a:r>
          </a:p>
          <a:p>
            <a:r>
              <a:rPr lang="ru-RU" sz="2000">
                <a:latin typeface="Bookman Old Style" pitchFamily="18" charset="0"/>
              </a:rPr>
              <a:t>7. Возможность  использования  различных  видов  топлива.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1428750"/>
            <a:ext cx="8643938" cy="2143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Bookman Old Style" pitchFamily="18" charset="0"/>
              </a:rPr>
              <a:t>Закрепление.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Bookman Old Style" pitchFamily="18" charset="0"/>
              </a:rPr>
              <a:t>Заполните  таблицу,  вставив  цифру  каждого  </a:t>
            </a:r>
            <a:r>
              <a:rPr lang="ru-RU" sz="2000" b="1" dirty="0" err="1">
                <a:latin typeface="Bookman Old Style" pitchFamily="18" charset="0"/>
              </a:rPr>
              <a:t>утвержде-ния</a:t>
            </a:r>
            <a:r>
              <a:rPr lang="ru-RU" sz="2000" b="1" dirty="0">
                <a:latin typeface="Bookman Old Style" pitchFamily="18" charset="0"/>
              </a:rPr>
              <a:t>  в  соответствующую  ячейку.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397000"/>
          <a:ext cx="86440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2143140"/>
                <a:gridCol w="2357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 электростанций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ТЭС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ГЭС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АЭС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Альтернативные </a:t>
                      </a:r>
                      <a:r>
                        <a:rPr lang="ru-RU" dirty="0" smtClean="0"/>
                        <a:t>(ветровые, солнечные, приливные, геотермальные)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7188" y="357188"/>
            <a:ext cx="8429625" cy="660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>
                <a:latin typeface="Bookman Old Style" pitchFamily="18" charset="0"/>
              </a:rPr>
              <a:t>8. Возможность  комплексного  использования  водохранилищ  (обеспечение  хозяйства  водой,  разведение  рыбы, орошение  земель,  развитие  судоходства).</a:t>
            </a:r>
          </a:p>
          <a:p>
            <a:pPr>
              <a:lnSpc>
                <a:spcPct val="150000"/>
              </a:lnSpc>
            </a:pPr>
            <a:r>
              <a:rPr lang="ru-RU">
                <a:latin typeface="Bookman Old Style" pitchFamily="18" charset="0"/>
              </a:rPr>
              <a:t>9. Возникновение  экологической  катастрофы  в  случае  аварии.</a:t>
            </a:r>
          </a:p>
          <a:p>
            <a:pPr>
              <a:lnSpc>
                <a:spcPct val="150000"/>
              </a:lnSpc>
            </a:pPr>
            <a:r>
              <a:rPr lang="ru-RU">
                <a:latin typeface="Bookman Old Style" pitchFamily="18" charset="0"/>
              </a:rPr>
              <a:t>10.Проблема  утилизации  и  захоронения  отходов.</a:t>
            </a:r>
          </a:p>
          <a:p>
            <a:pPr>
              <a:lnSpc>
                <a:spcPct val="150000"/>
              </a:lnSpc>
            </a:pPr>
            <a:r>
              <a:rPr lang="ru-RU">
                <a:latin typeface="Bookman Old Style" pitchFamily="18" charset="0"/>
              </a:rPr>
              <a:t>11.Затопление  плодородных  земель  и  населенных  пунктов.</a:t>
            </a:r>
          </a:p>
          <a:p>
            <a:pPr>
              <a:lnSpc>
                <a:spcPct val="150000"/>
              </a:lnSpc>
            </a:pPr>
            <a:r>
              <a:rPr lang="ru-RU">
                <a:latin typeface="Bookman Old Style" pitchFamily="18" charset="0"/>
              </a:rPr>
              <a:t>12.Высокая  стоимость  и  продолжительность  строительства.</a:t>
            </a:r>
          </a:p>
          <a:p>
            <a:pPr>
              <a:lnSpc>
                <a:spcPct val="150000"/>
              </a:lnSpc>
            </a:pPr>
            <a:r>
              <a:rPr lang="ru-RU">
                <a:latin typeface="Bookman Old Style" pitchFamily="18" charset="0"/>
              </a:rPr>
              <a:t>13.Препятствуют  естественным  миграциям  рыб.</a:t>
            </a:r>
          </a:p>
          <a:p>
            <a:pPr>
              <a:lnSpc>
                <a:spcPct val="150000"/>
              </a:lnSpc>
            </a:pPr>
            <a:r>
              <a:rPr lang="ru-RU">
                <a:latin typeface="Bookman Old Style" pitchFamily="18" charset="0"/>
              </a:rPr>
              <a:t>14.Заболачивание  территорий.</a:t>
            </a:r>
          </a:p>
          <a:p>
            <a:pPr>
              <a:lnSpc>
                <a:spcPct val="150000"/>
              </a:lnSpc>
            </a:pPr>
            <a:r>
              <a:rPr lang="ru-RU">
                <a:latin typeface="Bookman Old Style" pitchFamily="18" charset="0"/>
              </a:rPr>
              <a:t>15.Сильное  загрязнение  атмосферы.</a:t>
            </a:r>
          </a:p>
          <a:p>
            <a:pPr>
              <a:lnSpc>
                <a:spcPct val="150000"/>
              </a:lnSpc>
            </a:pPr>
            <a:r>
              <a:rPr lang="ru-RU">
                <a:latin typeface="Bookman Old Style" pitchFamily="18" charset="0"/>
              </a:rPr>
              <a:t>16.Высокие  расходы  на  транспортировку  топлива.</a:t>
            </a:r>
          </a:p>
          <a:p>
            <a:pPr>
              <a:lnSpc>
                <a:spcPct val="150000"/>
              </a:lnSpc>
            </a:pPr>
            <a:r>
              <a:rPr lang="ru-RU">
                <a:latin typeface="Bookman Old Style" pitchFamily="18" charset="0"/>
              </a:rPr>
              <a:t>17.Высокая  себестоимость  электроэнергии.</a:t>
            </a:r>
          </a:p>
          <a:p>
            <a:pPr>
              <a:lnSpc>
                <a:spcPct val="150000"/>
              </a:lnSpc>
            </a:pPr>
            <a:r>
              <a:rPr lang="ru-RU">
                <a:latin typeface="Bookman Old Style" pitchFamily="18" charset="0"/>
              </a:rPr>
              <a:t>18.Возможность  использования  на  ограниченных  территориях.</a:t>
            </a:r>
          </a:p>
          <a:p>
            <a:pPr>
              <a:lnSpc>
                <a:spcPct val="150000"/>
              </a:lnSpc>
            </a:pPr>
            <a:r>
              <a:rPr lang="ru-RU">
                <a:latin typeface="Bookman Old Style" pitchFamily="18" charset="0"/>
              </a:rPr>
              <a:t>19.Изменяют  режим  рек,  влияют  на  климат  территории.</a:t>
            </a:r>
          </a:p>
          <a:p>
            <a:pPr>
              <a:lnSpc>
                <a:spcPct val="150000"/>
              </a:lnSpc>
            </a:pPr>
            <a:r>
              <a:rPr lang="ru-RU">
                <a:latin typeface="Bookman Old Style" pitchFamily="18" charset="0"/>
              </a:rPr>
              <a:t>20. Небольшая  мощность.</a:t>
            </a:r>
          </a:p>
          <a:p>
            <a:r>
              <a:rPr lang="ru-RU">
                <a:latin typeface="Bookman Old Style" pitchFamily="18" charset="0"/>
              </a:rPr>
              <a:t> </a:t>
            </a:r>
            <a:endParaRPr lang="ru-RU">
              <a:latin typeface="Franklin Gothic Boo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214313"/>
          <a:ext cx="86440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2143140"/>
                <a:gridCol w="2357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 электростанций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ТЭС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2, 6,7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5, 15, 16, 17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ГЭС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11, 12, 13, 14, 18,19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АЭС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1, 2, 7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5, 9, 10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Альтернативные </a:t>
                      </a:r>
                      <a:r>
                        <a:rPr lang="ru-RU" dirty="0" smtClean="0"/>
                        <a:t>(ветровые, солнечные, приливные, геотермальные)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18, 20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692275" y="2852738"/>
            <a:ext cx="6264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/>
              <a:t>Домашнее задание:</a:t>
            </a:r>
          </a:p>
          <a:p>
            <a:r>
              <a:rPr lang="ru-RU" b="1" dirty="0" smtClean="0"/>
              <a:t>§9</a:t>
            </a:r>
            <a:r>
              <a:rPr lang="ru-RU" b="1" dirty="0" smtClean="0"/>
              <a:t>, </a:t>
            </a:r>
            <a:r>
              <a:rPr lang="ru-RU" b="1" dirty="0"/>
              <a:t>вопросы нас. 130 (1- 3), </a:t>
            </a:r>
            <a:r>
              <a:rPr lang="ru-RU" b="1" dirty="0" smtClean="0"/>
              <a:t>на контурную карту нанести  крупнейшие  ТЭС, ГЭС, АЭС.</a:t>
            </a:r>
            <a:endParaRPr lang="ru-RU" b="1" dirty="0"/>
          </a:p>
          <a:p>
            <a:endParaRPr lang="ru-RU" dirty="0"/>
          </a:p>
        </p:txBody>
      </p:sp>
      <p:pic>
        <p:nvPicPr>
          <p:cNvPr id="17419" name="Рисунок 4" descr="38fd75688c7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981075"/>
            <a:ext cx="26368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23850" y="333375"/>
            <a:ext cx="8302625" cy="5976938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1800" b="1" dirty="0" smtClean="0">
                <a:latin typeface="Arial" charset="0"/>
              </a:rPr>
              <a:t>Тест:</a:t>
            </a:r>
            <a:endParaRPr lang="ru-RU" sz="1800" dirty="0" smtClean="0">
              <a:latin typeface="Arial" charset="0"/>
            </a:endParaRPr>
          </a:p>
          <a:p>
            <a:r>
              <a:rPr lang="ru-RU" sz="1800" dirty="0" smtClean="0">
                <a:latin typeface="Arial" charset="0"/>
              </a:rPr>
              <a:t>1. Самые крупные запасы угля (</a:t>
            </a:r>
            <a:r>
              <a:rPr lang="ru-RU" sz="1800" dirty="0" err="1" smtClean="0">
                <a:latin typeface="Arial" charset="0"/>
              </a:rPr>
              <a:t>общегеологические</a:t>
            </a:r>
            <a:r>
              <a:rPr lang="ru-RU" sz="1800" dirty="0" smtClean="0">
                <a:latin typeface="Arial" charset="0"/>
              </a:rPr>
              <a:t>) имеет бассейн: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Arial" charset="0"/>
              </a:rPr>
              <a:t>а) Кузнецкий; б) Печорский; в) Тунгусский; г) Донецкий.</a:t>
            </a:r>
          </a:p>
          <a:p>
            <a:r>
              <a:rPr lang="ru-RU" sz="1800" dirty="0" smtClean="0">
                <a:latin typeface="Arial" charset="0"/>
              </a:rPr>
              <a:t>2. Первое место в России по добыче угля занимает бассейн:                           а) Кузнецкий; б) Печорский; в) Южно-Якутский.</a:t>
            </a:r>
          </a:p>
          <a:p>
            <a:r>
              <a:rPr lang="ru-RU" sz="1800" dirty="0" smtClean="0">
                <a:latin typeface="Arial" charset="0"/>
              </a:rPr>
              <a:t>3. Самый дешевый уголь (в 2-3 раза дешевле кузнецкого) в бассейне: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Arial" charset="0"/>
              </a:rPr>
              <a:t>а) Печорский; б) Донецкий; в) Канско-Ачинский.</a:t>
            </a:r>
          </a:p>
          <a:p>
            <a:r>
              <a:rPr lang="ru-RU" sz="1800" dirty="0" smtClean="0">
                <a:latin typeface="Arial" charset="0"/>
              </a:rPr>
              <a:t>4. Самый дешевый способ добычи угля: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Arial" charset="0"/>
              </a:rPr>
              <a:t>а) подземный; б) открытый; в) фонтанный; г) насосный.</a:t>
            </a:r>
          </a:p>
          <a:p>
            <a:r>
              <a:rPr lang="ru-RU" sz="1800" dirty="0" smtClean="0">
                <a:latin typeface="Arial" charset="0"/>
              </a:rPr>
              <a:t>5. Только подземным способом уголь добывают в бассейне: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Arial" charset="0"/>
              </a:rPr>
              <a:t>а) Кузнецом, б) Печорском; в) Канско-Ачинском.</a:t>
            </a:r>
          </a:p>
          <a:p>
            <a:r>
              <a:rPr lang="ru-RU" sz="1800" dirty="0" smtClean="0">
                <a:latin typeface="Arial" charset="0"/>
              </a:rPr>
              <a:t>6. Бурые угли добывают в бассейне: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Arial" charset="0"/>
              </a:rPr>
              <a:t>а) Донецком; б) Канско-Ачинском; в) Кузнецком.</a:t>
            </a:r>
          </a:p>
          <a:p>
            <a:r>
              <a:rPr lang="ru-RU" sz="1800" dirty="0" smtClean="0">
                <a:latin typeface="Arial" charset="0"/>
              </a:rPr>
              <a:t>7. Добыча угля в 90-х годах ...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Arial" charset="0"/>
              </a:rPr>
              <a:t>а) возросла; б) упала. </a:t>
            </a:r>
          </a:p>
          <a:p>
            <a:r>
              <a:rPr lang="ru-RU" sz="1800" dirty="0" smtClean="0">
                <a:latin typeface="Arial" charset="0"/>
              </a:rPr>
              <a:t>8) Уголь этого бассейна идет на экспорт в основном в Японию, 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Arial" charset="0"/>
              </a:rPr>
              <a:t>а) Тунгусского; б) Южно-Якутского; в) Канско-Ачинского. </a:t>
            </a:r>
            <a:endParaRPr lang="ru-RU" sz="1800" b="1" dirty="0" smtClean="0">
              <a:latin typeface="Arial" charset="0"/>
            </a:endParaRPr>
          </a:p>
        </p:txBody>
      </p:sp>
      <p:sp>
        <p:nvSpPr>
          <p:cNvPr id="6150" name="Rectangl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42988" y="6092825"/>
            <a:ext cx="7200900" cy="4667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CC3300"/>
                </a:solidFill>
              </a:rPr>
              <a:t>Ответы: 1 -в; 2-а; 3-в; 4-б; 5-б; 6-б; 7-б; 8-б.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736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2" descr="D:\ДИСК УЧИТЕЛЮ Начальных классов_2008_2009\Анимированные рисунки по темам\Разное\01\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571876"/>
            <a:ext cx="357190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643314"/>
            <a:ext cx="8472518" cy="2928958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</a:t>
            </a:r>
          </a:p>
          <a:p>
            <a:pPr>
              <a:buNone/>
            </a:pPr>
            <a:r>
              <a:rPr lang="ru-RU" sz="2800" dirty="0" smtClean="0"/>
              <a:t>  «…Очень многое сегодня требует переоценки.</a:t>
            </a:r>
          </a:p>
          <a:p>
            <a:pPr>
              <a:buNone/>
            </a:pPr>
            <a:r>
              <a:rPr lang="ru-RU" sz="2800" dirty="0" smtClean="0"/>
              <a:t>    Хочешь жить в атомном веке - создавай новую культуру, новое мышление…»</a:t>
            </a:r>
          </a:p>
          <a:p>
            <a:pPr>
              <a:buNone/>
            </a:pPr>
            <a:r>
              <a:rPr lang="ru-RU" sz="2800" dirty="0" smtClean="0"/>
              <a:t>                                        Андрей Иванович Воробьев.</a:t>
            </a:r>
          </a:p>
          <a:p>
            <a:pPr>
              <a:buNone/>
            </a:pPr>
            <a:r>
              <a:rPr lang="ru-RU" sz="2800" dirty="0" smtClean="0"/>
              <a:t>                      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0"/>
            <a:ext cx="7358114" cy="3429000"/>
          </a:xfrm>
          <a:solidFill>
            <a:schemeClr val="tx2">
              <a:lumMod val="2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100" dirty="0" smtClean="0"/>
              <a:t>«…подходит этап, когда нас ожидает новый кризис в энергетике, подобному которому еще не было. И этот кризис ре</a:t>
            </a:r>
            <a:br>
              <a:rPr lang="ru-RU" sz="3100" dirty="0" smtClean="0"/>
            </a:br>
            <a:r>
              <a:rPr lang="ru-RU" sz="3100" dirty="0" err="1" smtClean="0"/>
              <a:t>ален</a:t>
            </a:r>
            <a:r>
              <a:rPr lang="ru-RU" sz="3100" dirty="0" smtClean="0"/>
              <a:t>, если….»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 Аргументы и факты» от 4.07.2004 г.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32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000240"/>
            <a:ext cx="403187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Электроэнергетика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429125" y="500063"/>
            <a:ext cx="4500563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Bookman Old Style" pitchFamily="18" charset="0"/>
              </a:rPr>
              <a:t>отрасль, которая  производит  элект-роэнергию  на  электростанциях  и  передает  ее  на  расстояние  по  ли-ниям  электропередач  (ЛЭП)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42918"/>
            <a:ext cx="403187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Электроэнергетика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4429125" y="1928813"/>
            <a:ext cx="4500563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Bookman Old Style" pitchFamily="18" charset="0"/>
              </a:rPr>
              <a:t>авангардная  отрасль  промышлен-ности, так  как  без  энергии  невоз-можна  работа  ни  одного  предпри-ятия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357563"/>
            <a:ext cx="507206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429256" y="4214818"/>
            <a:ext cx="350046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Потребители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Электроэнергии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571472" y="1000108"/>
          <a:ext cx="7715304" cy="253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28728" y="285728"/>
            <a:ext cx="620714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Типы  электростанций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3643313"/>
            <a:ext cx="41497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4572000" y="4357688"/>
            <a:ext cx="4357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Bookman Old Style" pitchFamily="18" charset="0"/>
              </a:rPr>
              <a:t>Доля  различных  типов  электростанций  в  про-изводстве  энергии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85728"/>
            <a:ext cx="717536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передача  электроэнергии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2786063" y="1000125"/>
            <a:ext cx="60721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Bookman Old Style" pitchFamily="18" charset="0"/>
              </a:rPr>
              <a:t>    </a:t>
            </a:r>
            <a:r>
              <a:rPr lang="ru-RU" sz="2000" b="1">
                <a:latin typeface="Bookman Old Style" pitchFamily="18" charset="0"/>
              </a:rPr>
              <a:t>Энергосистема</a:t>
            </a:r>
            <a:r>
              <a:rPr lang="ru-RU" sz="2000">
                <a:latin typeface="Bookman Old Style" pitchFamily="18" charset="0"/>
              </a:rPr>
              <a:t> – группа электростанций разных типов, объединённых линиями электропередач   (ЛЭП)   высокого  напряже-ния  (500-800 кВ)  и управляемых из одного центра. 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00125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214313" y="3143250"/>
            <a:ext cx="5929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Bookman Old Style" pitchFamily="18" charset="0"/>
              </a:rPr>
              <a:t>   Создание энергосистем повышает надёж-ность обеспечения потребителей электро-энергией и позволяет передавать её из рай-она в район. 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643188"/>
            <a:ext cx="2762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Прямоугольник 6"/>
          <p:cNvSpPr>
            <a:spLocks noChangeArrowheads="1"/>
          </p:cNvSpPr>
          <p:nvPr/>
        </p:nvSpPr>
        <p:spPr bwMode="auto">
          <a:xfrm>
            <a:off x="285750" y="4929188"/>
            <a:ext cx="86439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Bookman Old Style" pitchFamily="18" charset="0"/>
              </a:rPr>
              <a:t>В России – 73 крупные энергосистемы, которые, в свою очередь, слагают, районные энергосистемы: Центральную, Уральскую, Сибирскую и т. д. Большая часть районных энергосистем вхо-дит в состав </a:t>
            </a:r>
            <a:r>
              <a:rPr lang="ru-RU" sz="2000" b="1">
                <a:latin typeface="Bookman Old Style" pitchFamily="18" charset="0"/>
              </a:rPr>
              <a:t>Единой Энергосистемы России (ЕЭС)</a:t>
            </a:r>
            <a:r>
              <a:rPr lang="ru-RU" sz="2000">
                <a:latin typeface="Bookman Old Style" pitchFamily="18" charset="0"/>
              </a:rPr>
              <a:t>. От неё пока изолирована энергосистема Дальнего Востока.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Схема 31"/>
          <p:cNvGraphicFramePr/>
          <p:nvPr/>
        </p:nvGraphicFramePr>
        <p:xfrm>
          <a:off x="4572000" y="4071942"/>
          <a:ext cx="4286280" cy="181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928662" y="1000108"/>
          <a:ext cx="785818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00166" y="285728"/>
            <a:ext cx="737894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Тепловые  электростанции</a:t>
            </a:r>
          </a:p>
        </p:txBody>
      </p:sp>
      <p:sp>
        <p:nvSpPr>
          <p:cNvPr id="4" name="Овал 3"/>
          <p:cNvSpPr/>
          <p:nvPr/>
        </p:nvSpPr>
        <p:spPr>
          <a:xfrm>
            <a:off x="214313" y="214313"/>
            <a:ext cx="1071562" cy="1143000"/>
          </a:xfrm>
          <a:prstGeom prst="ellipse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Молния 2"/>
          <p:cNvSpPr/>
          <p:nvPr/>
        </p:nvSpPr>
        <p:spPr>
          <a:xfrm rot="1092702">
            <a:off x="493713" y="273050"/>
            <a:ext cx="525462" cy="954088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3643313"/>
            <a:ext cx="4357688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71670" y="6357958"/>
            <a:ext cx="2143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Franklin Gothic Book" pitchFamily="34" charset="0"/>
              </a:rPr>
              <a:t>Белгородская ТЭЦ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0250" y="2357438"/>
            <a:ext cx="428625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H="1" flipV="1">
            <a:off x="2214562" y="2571751"/>
            <a:ext cx="214313" cy="214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00250" y="2357438"/>
            <a:ext cx="428625" cy="428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000250" y="2357438"/>
            <a:ext cx="214313" cy="214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рапеция 18"/>
          <p:cNvSpPr/>
          <p:nvPr/>
        </p:nvSpPr>
        <p:spPr>
          <a:xfrm>
            <a:off x="4786313" y="2357438"/>
            <a:ext cx="214312" cy="500062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929313" y="2643188"/>
            <a:ext cx="428625" cy="214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0188" y="2357438"/>
            <a:ext cx="428625" cy="4286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Трапеция 16"/>
          <p:cNvSpPr/>
          <p:nvPr/>
        </p:nvSpPr>
        <p:spPr>
          <a:xfrm>
            <a:off x="3357563" y="2357438"/>
            <a:ext cx="214312" cy="500062"/>
          </a:xfrm>
          <a:prstGeom prst="trapezoi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357938" y="2643188"/>
            <a:ext cx="428625" cy="214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143625" y="2428875"/>
            <a:ext cx="428625" cy="214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85750" y="4286250"/>
            <a:ext cx="4071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Bookman Old Style" pitchFamily="18" charset="0"/>
              </a:rPr>
              <a:t>   Какие  преимущества  при строительстве  имеют  ТЭС?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0" y="3714753"/>
            <a:ext cx="4357686" cy="26161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Особенности: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 ТЭС строятся быстро и   </a:t>
            </a:r>
            <a:r>
              <a:rPr lang="ru-RU" b="1" dirty="0">
                <a:latin typeface="Bookman Old Style" pitchFamily="18" charset="0"/>
              </a:rPr>
              <a:t>дешевле,  чем  </a:t>
            </a:r>
            <a:r>
              <a:rPr lang="ru-RU" b="1" dirty="0" smtClean="0">
                <a:latin typeface="Bookman Old Style" pitchFamily="18" charset="0"/>
              </a:rPr>
              <a:t>строительство  </a:t>
            </a:r>
            <a:r>
              <a:rPr lang="ru-RU" b="1" dirty="0">
                <a:latin typeface="Bookman Old Style" pitchFamily="18" charset="0"/>
              </a:rPr>
              <a:t>ГЭС  и  </a:t>
            </a:r>
            <a:r>
              <a:rPr lang="ru-RU" b="1" dirty="0" smtClean="0">
                <a:latin typeface="Bookman Old Style" pitchFamily="18" charset="0"/>
              </a:rPr>
              <a:t>АЭС, работают в постоянном режиме, загрязняют окружающую среду.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Размещение: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Вблизи топлива и потребителя, распространены повсеместно.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00063" y="1500188"/>
            <a:ext cx="3571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0">
                <a:solidFill>
                  <a:srgbClr val="C00000"/>
                </a:solidFill>
                <a:latin typeface="Bookman Old Style" pitchFamily="18" charset="0"/>
              </a:rPr>
              <a:t>!</a:t>
            </a:r>
          </a:p>
        </p:txBody>
      </p:sp>
      <p:sp>
        <p:nvSpPr>
          <p:cNvPr id="34" name="Овал 33"/>
          <p:cNvSpPr/>
          <p:nvPr/>
        </p:nvSpPr>
        <p:spPr>
          <a:xfrm>
            <a:off x="1071563" y="1428750"/>
            <a:ext cx="7429500" cy="207168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500188" y="2071688"/>
            <a:ext cx="6786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ТЭС  используют  1/3  всего  добываемого  в  России  топлива!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  <p:bldP spid="3" grpId="0" animBg="1"/>
      <p:bldP spid="6" grpId="0"/>
      <p:bldP spid="30" grpId="0"/>
      <p:bldP spid="31" grpId="0" animBg="1"/>
      <p:bldP spid="33" grpId="0"/>
      <p:bldP spid="34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углом 3"/>
          <p:cNvSpPr/>
          <p:nvPr/>
        </p:nvSpPr>
        <p:spPr>
          <a:xfrm>
            <a:off x="1643063" y="5286375"/>
            <a:ext cx="7286625" cy="500063"/>
          </a:xfrm>
          <a:prstGeom prst="bent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357563"/>
            <a:ext cx="22383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71750" y="4071938"/>
            <a:ext cx="5715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800" b="1">
                <a:solidFill>
                  <a:srgbClr val="003399"/>
                </a:solidFill>
                <a:latin typeface="Franklin Gothic Book" pitchFamily="34" charset="0"/>
              </a:rPr>
              <a:t>t</a:t>
            </a:r>
            <a:endParaRPr lang="ru-RU" sz="8800" b="1">
              <a:solidFill>
                <a:srgbClr val="003399"/>
              </a:solidFill>
              <a:latin typeface="Franklin Gothic Book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43563" y="4572000"/>
            <a:ext cx="500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3399"/>
                </a:solidFill>
                <a:latin typeface="Franklin Gothic Book" pitchFamily="34" charset="0"/>
              </a:rPr>
              <a:t>t</a:t>
            </a:r>
            <a:endParaRPr lang="ru-RU" sz="4800" b="1">
              <a:solidFill>
                <a:srgbClr val="003399"/>
              </a:solidFill>
              <a:latin typeface="Franklin Gothic Book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43438" y="4429125"/>
            <a:ext cx="500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003399"/>
                </a:solidFill>
                <a:latin typeface="Franklin Gothic Book" pitchFamily="34" charset="0"/>
              </a:rPr>
              <a:t>t</a:t>
            </a:r>
            <a:endParaRPr lang="ru-RU" sz="6000" b="1">
              <a:solidFill>
                <a:srgbClr val="003399"/>
              </a:solidFill>
              <a:latin typeface="Franklin Gothic Book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43313" y="4286250"/>
            <a:ext cx="500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>
                <a:solidFill>
                  <a:srgbClr val="003399"/>
                </a:solidFill>
                <a:latin typeface="Franklin Gothic Book" pitchFamily="34" charset="0"/>
              </a:rPr>
              <a:t>t</a:t>
            </a:r>
            <a:endParaRPr lang="ru-RU" sz="7200" b="1">
              <a:solidFill>
                <a:srgbClr val="003399"/>
              </a:solidFill>
              <a:latin typeface="Franklin Gothic Book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72250" y="4643438"/>
            <a:ext cx="500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3399"/>
                </a:solidFill>
                <a:latin typeface="Franklin Gothic Book" pitchFamily="34" charset="0"/>
              </a:rPr>
              <a:t>t</a:t>
            </a:r>
            <a:endParaRPr lang="ru-RU" sz="4400" b="1">
              <a:solidFill>
                <a:srgbClr val="003399"/>
              </a:solidFill>
              <a:latin typeface="Franklin Gothic Book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29500" y="4786313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3399"/>
                </a:solidFill>
                <a:latin typeface="Franklin Gothic Book" pitchFamily="34" charset="0"/>
              </a:rPr>
              <a:t>t</a:t>
            </a:r>
            <a:endParaRPr lang="ru-RU" sz="3200">
              <a:solidFill>
                <a:srgbClr val="003399"/>
              </a:solidFill>
              <a:latin typeface="Franklin Gothic Book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215313" y="4929188"/>
            <a:ext cx="500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3399"/>
                </a:solidFill>
                <a:latin typeface="Franklin Gothic Book" pitchFamily="34" charset="0"/>
              </a:rPr>
              <a:t>t</a:t>
            </a:r>
            <a:endParaRPr lang="ru-RU" sz="2000">
              <a:solidFill>
                <a:srgbClr val="003399"/>
              </a:solidFill>
              <a:latin typeface="Franklin Gothic Book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43188" y="5572125"/>
            <a:ext cx="78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3399"/>
                </a:solidFill>
                <a:latin typeface="Franklin Gothic Book" pitchFamily="34" charset="0"/>
              </a:rPr>
              <a:t>10 км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00438" y="5572125"/>
            <a:ext cx="78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3399"/>
                </a:solidFill>
                <a:latin typeface="Franklin Gothic Book" pitchFamily="34" charset="0"/>
              </a:rPr>
              <a:t>20 км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00563" y="5572125"/>
            <a:ext cx="78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3399"/>
                </a:solidFill>
                <a:latin typeface="Franklin Gothic Book" pitchFamily="34" charset="0"/>
              </a:rPr>
              <a:t>30 км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29250" y="5572125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3399"/>
                </a:solidFill>
                <a:latin typeface="Franklin Gothic Book" pitchFamily="34" charset="0"/>
              </a:rPr>
              <a:t>40 км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357938" y="5572125"/>
            <a:ext cx="78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3399"/>
                </a:solidFill>
                <a:latin typeface="Franklin Gothic Book" pitchFamily="34" charset="0"/>
              </a:rPr>
              <a:t>50 км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215188" y="5572125"/>
            <a:ext cx="78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3399"/>
                </a:solidFill>
                <a:latin typeface="Franklin Gothic Book" pitchFamily="34" charset="0"/>
              </a:rPr>
              <a:t>60 км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001000" y="5572125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3399"/>
                </a:solidFill>
                <a:latin typeface="Franklin Gothic Book" pitchFamily="34" charset="0"/>
              </a:rPr>
              <a:t>70 км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1428736"/>
            <a:ext cx="168507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Т  Э  Ц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571750" y="1500188"/>
            <a:ext cx="6286500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Bookman Old Style" pitchFamily="18" charset="0"/>
              </a:rPr>
              <a:t>теплоэлектроцентраль, разновидность  тепло-вых станций, которые кроме электроэнергии   вырабатывают   тепло</a:t>
            </a:r>
          </a:p>
        </p:txBody>
      </p:sp>
      <p:sp>
        <p:nvSpPr>
          <p:cNvPr id="14356" name="Прямоугольник 23"/>
          <p:cNvSpPr>
            <a:spLocks noChangeArrowheads="1"/>
          </p:cNvSpPr>
          <p:nvPr/>
        </p:nvSpPr>
        <p:spPr bwMode="auto">
          <a:xfrm>
            <a:off x="2643188" y="6143625"/>
            <a:ext cx="215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Bookman Old Style" pitchFamily="18" charset="0"/>
              </a:rPr>
              <a:t>Рефтинская ТЭС</a:t>
            </a:r>
          </a:p>
        </p:txBody>
      </p:sp>
      <p:sp>
        <p:nvSpPr>
          <p:cNvPr id="26" name="Облако 25"/>
          <p:cNvSpPr/>
          <p:nvPr/>
        </p:nvSpPr>
        <p:spPr>
          <a:xfrm>
            <a:off x="500063" y="2000250"/>
            <a:ext cx="1714500" cy="78581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1035844" y="2893219"/>
            <a:ext cx="357187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316831" y="2969419"/>
            <a:ext cx="357188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750094" y="2893219"/>
            <a:ext cx="357187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1557338" y="2871787"/>
            <a:ext cx="45720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Молния 33"/>
          <p:cNvSpPr/>
          <p:nvPr/>
        </p:nvSpPr>
        <p:spPr>
          <a:xfrm rot="1092702">
            <a:off x="1095375" y="2266950"/>
            <a:ext cx="447675" cy="681038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714625" y="2571750"/>
            <a:ext cx="60721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399"/>
                </a:solidFill>
                <a:latin typeface="Bookman Old Style" pitchFamily="18" charset="0"/>
              </a:rPr>
              <a:t>   Рассмотрите   рисунок  и  ответьте  на  вопрос.</a:t>
            </a:r>
          </a:p>
          <a:p>
            <a:r>
              <a:rPr lang="ru-RU" sz="2000" b="1">
                <a:latin typeface="Bookman Old Style" pitchFamily="18" charset="0"/>
              </a:rPr>
              <a:t>  Почему   ТЭЦ  строят  непосредственно  в  населенных  пунктах,  а  в  крупных  городах  работают  несколько  ТЭЦ?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00034" y="357166"/>
            <a:ext cx="175400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Г Р Э С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571750" y="214313"/>
            <a:ext cx="62865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Bookman Old Style" pitchFamily="18" charset="0"/>
              </a:rPr>
              <a:t>конденсационные  электростанции, обслужива-ющие большие территории  называют государ-ственными районными электростанциями  (ГРЭС)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 animBg="1"/>
      <p:bldP spid="34" grpId="0" animBg="1"/>
      <p:bldP spid="35" grpId="0"/>
      <p:bldP spid="4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270</TotalTime>
  <Words>1369</Words>
  <PresentationFormat>Экран (4:3)</PresentationFormat>
  <Paragraphs>232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Литейная</vt:lpstr>
      <vt:lpstr>Слайд 1</vt:lpstr>
      <vt:lpstr>Цели урока: </vt:lpstr>
      <vt:lpstr>Слайд 3</vt:lpstr>
      <vt:lpstr>«…подходит этап, когда нас ожидает новый кризис в энергетике, подобному которому еще не было. И этот кризис ре ален, если….»  « Аргументы и факты» от 4.07.2004 г.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31</cp:revision>
  <dcterms:created xsi:type="dcterms:W3CDTF">2011-01-27T19:12:19Z</dcterms:created>
  <dcterms:modified xsi:type="dcterms:W3CDTF">2011-01-28T20:28:11Z</dcterms:modified>
</cp:coreProperties>
</file>