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BC5"/>
    <a:srgbClr val="000000"/>
    <a:srgbClr val="D5E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303D-8E33-405F-AAAB-97F0B71CEF44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43998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Путешествие в лесные сны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000372"/>
            <a:ext cx="8858312" cy="364333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ru-RU" sz="40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математики для 1 класса.</a:t>
            </a:r>
          </a:p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Сложение и вычитание вида : а +_4,5,6,7,8,9.</a:t>
            </a:r>
          </a:p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Скворцова С. Н.    МОУ СОШ №13, ст. Дмитриевская</a:t>
            </a:r>
          </a:p>
          <a:p>
            <a:pPr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Здравствуй, поползень!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Было -  8 </a:t>
            </a:r>
            <a:r>
              <a:rPr lang="ru-RU" sz="4000" b="1" dirty="0" err="1" smtClean="0"/>
              <a:t>кладовочек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Проверил – 4 </a:t>
            </a:r>
            <a:r>
              <a:rPr lang="ru-RU" sz="4000" b="1" dirty="0" err="1" smtClean="0"/>
              <a:t>кладовочки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Осталось - ? (дополни).</a:t>
            </a:r>
          </a:p>
          <a:p>
            <a:pPr>
              <a:buNone/>
            </a:pPr>
            <a:endParaRPr lang="ru-RU" sz="4000" b="1" dirty="0"/>
          </a:p>
        </p:txBody>
      </p:sp>
      <p:pic>
        <p:nvPicPr>
          <p:cNvPr id="4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158454" cy="1000132"/>
          </a:xfrm>
          <a:prstGeom prst="rect">
            <a:avLst/>
          </a:prstGeom>
          <a:noFill/>
        </p:spPr>
      </p:pic>
      <p:pic>
        <p:nvPicPr>
          <p:cNvPr id="5" name="Picture 4" descr="C:\Documents and Settings\Оксана\Рабочий стол\Мои рисунки\thumbnailCA2XKRF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00240"/>
            <a:ext cx="2028825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C:\Documents and Settings\Оксана\Рабочий стол\Мои рисунки\thumbnailCA3NG5W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643050"/>
            <a:ext cx="28575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Смастерите кормушку для птиц.    </a:t>
            </a:r>
            <a:r>
              <a:rPr lang="ru-RU" b="1" dirty="0" smtClean="0"/>
              <a:t>Начертите отрезки – реечки: одна длиной 7см, другая на 2 см короче. А сколько таких реечек вы должны заготовить всего?</a:t>
            </a:r>
            <a:endParaRPr lang="ru-RU" b="1" dirty="0"/>
          </a:p>
        </p:txBody>
      </p:sp>
      <p:pic>
        <p:nvPicPr>
          <p:cNvPr id="4" name="Picture 5" descr="C:\Documents and Settings\Оксана\Рабочий стол\Мои рисунки\thumbnailCASA0C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7725">
            <a:off x="5810072" y="727128"/>
            <a:ext cx="2146085" cy="2728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rgbClr val="E92BC5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 скоро весна!!!</a:t>
            </a:r>
            <a:endParaRPr lang="ru-RU" b="1" cap="all" dirty="0">
              <a:ln>
                <a:solidFill>
                  <a:srgbClr val="E92BC5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1538" y="2500306"/>
            <a:ext cx="500066" cy="57150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071538" y="164305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 rot="5400000">
            <a:off x="1785918" y="235743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370980">
            <a:off x="533857" y="2930157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19009262">
            <a:off x="1558446" y="2850758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 rot="16200000">
            <a:off x="357158" y="235743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 rot="2366362">
            <a:off x="1549956" y="1855296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 rot="19238720">
            <a:off x="549610" y="1855379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рапеция 18"/>
          <p:cNvSpPr/>
          <p:nvPr/>
        </p:nvSpPr>
        <p:spPr>
          <a:xfrm rot="16200000">
            <a:off x="1428728" y="4714884"/>
            <a:ext cx="714380" cy="857256"/>
          </a:xfrm>
          <a:prstGeom prst="trapezoi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 rot="5400000">
            <a:off x="500034" y="4143380"/>
            <a:ext cx="714380" cy="857256"/>
          </a:xfrm>
          <a:prstGeom prst="trapezoi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3857628"/>
            <a:ext cx="142876" cy="264320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071538" y="3143248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57620" y="3929066"/>
            <a:ext cx="4357718" cy="20002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643306" y="1785926"/>
            <a:ext cx="4714908" cy="221457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43570" y="4429132"/>
            <a:ext cx="142876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встречи весной!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5" descr="C:\Documents and Settings\Оксана\Рабочий стол\Мои рисунки\IMG_6914_c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714488"/>
            <a:ext cx="2476517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Documents and Settings\Оксана\Рабочий стол\Мои рисунки\IMG_89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714488"/>
            <a:ext cx="2500330" cy="1875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3" descr="C:\Documents and Settings\Оксана\Рабочий стол\Мои рисунки\IMG_77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271464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6" descr="C:\Documents and Settings\Оксана\Рабочий стол\Мои рисунки\IMG_44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929066"/>
            <a:ext cx="2571768" cy="19288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Documents and Settings\Оксана\Рабочий стол\Мои рисунки\fox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1142984"/>
            <a:ext cx="161925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C:\Documents and Settings\Оксана\Рабочий стол\Мои рисунки\1226510123_vorishka00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071942"/>
            <a:ext cx="2214578" cy="2037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42942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«Я люблю гулять по лесу,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 лесу хожу я каждый день.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всё в лесу мне интересно: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Каждый куст и каждый пень.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я весёлый старичок,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старичок - 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лесовичок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знаю лес и лес люблю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 гости вас к себе зову».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</a:t>
            </a:r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Старик – лесовик.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- А помогут вам снежинки,  в зимний сон вас приведут.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2" descr="C:\Documents and Settings\Оксана\Рабочий стол\Мои рисунки\thumbnailCAY1EL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643182"/>
            <a:ext cx="952366" cy="1995161"/>
          </a:xfrm>
          <a:prstGeom prst="rect">
            <a:avLst/>
          </a:prstGeom>
          <a:noFill/>
        </p:spPr>
      </p:pic>
      <p:pic>
        <p:nvPicPr>
          <p:cNvPr id="9" name="Picture 7" descr="C:\Documents and Settings\Оксана\Рабочий стол\Мои рисунки\thumbnailCAB1K73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000108"/>
            <a:ext cx="1143008" cy="1158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             «Ищем лесную тропинку».</a:t>
            </a:r>
          </a:p>
          <a:p>
            <a:pPr>
              <a:buNone/>
            </a:pPr>
            <a:endParaRPr lang="ru-RU" sz="4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Расположи числа в порядке возрастания:</a:t>
            </a:r>
          </a:p>
          <a:p>
            <a:pPr>
              <a:buNone/>
            </a:pPr>
            <a:r>
              <a:rPr lang="ru-RU" b="1" dirty="0" smtClean="0"/>
              <a:t>                  </a:t>
            </a:r>
            <a:r>
              <a:rPr lang="ru-RU" b="1" dirty="0" smtClean="0">
                <a:solidFill>
                  <a:srgbClr val="0070C0"/>
                </a:solidFill>
              </a:rPr>
              <a:t>- 4, 8, 3, 1, 7, 5, 2, 6, 9.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</a:t>
            </a:r>
            <a:r>
              <a:rPr lang="ru-RU" b="1" dirty="0" smtClean="0"/>
              <a:t>- Покажи ответ:</a:t>
            </a:r>
          </a:p>
          <a:p>
            <a:pPr>
              <a:buNone/>
            </a:pPr>
            <a:r>
              <a:rPr lang="ru-RU" b="1" dirty="0" smtClean="0"/>
              <a:t>              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3571876"/>
            <a:ext cx="4000528" cy="1143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6 уменьши на 1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4286248" y="4071942"/>
            <a:ext cx="4000528" cy="11430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 увеличь на 2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4643438" y="5429264"/>
            <a:ext cx="4000528" cy="1143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Соседей  числа 2, 6.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285720" y="4929198"/>
            <a:ext cx="4000528" cy="11430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 увеличь на 8 и уменьши на 1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4929190" y="2714620"/>
            <a:ext cx="4000528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Предшествующее число 4, 8, 10, 3</a:t>
            </a:r>
            <a:endParaRPr lang="ru-RU" sz="2400" b="1" dirty="0"/>
          </a:p>
        </p:txBody>
      </p:sp>
      <p:pic>
        <p:nvPicPr>
          <p:cNvPr id="12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7"/>
            <a:ext cx="1428760" cy="123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296974"/>
          </a:xfrm>
          <a:solidFill>
            <a:srgbClr val="00B050"/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«Сон бельчонка».     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501122" cy="5072098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</a:t>
            </a:r>
            <a:r>
              <a:rPr lang="ru-RU" sz="48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«Поймай шишку».</a:t>
            </a:r>
          </a:p>
          <a:p>
            <a:pPr>
              <a:buNone/>
            </a:pPr>
            <a:endParaRPr lang="ru-RU" b="1" dirty="0">
              <a:ln w="24500" cmpd="dbl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7" descr="C:\Documents and Settings\Оксана\Рабочий стол\Мои рисунки\thumbnailCAB1K73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285884" cy="13032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Оксана\Рабочий стол\Мои рисунки\thumbnailCA4WCNL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2329500" cy="1785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C:\Documents and Settings\Оксана\Рабочий стол\Мои рисунки\thumbnailCAVY1JF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572008"/>
            <a:ext cx="2451897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C:\Documents and Settings\Оксана\Рабочий стол\Мои рисунки\thumbnailCAHKUG3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857496"/>
            <a:ext cx="2857500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69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rgbClr val="D5E509"/>
                </a:solidFill>
              </a:rPr>
              <a:t>«Сон пчёлки».</a:t>
            </a:r>
            <a:endParaRPr lang="ru-RU" b="1" dirty="0">
              <a:ln>
                <a:solidFill>
                  <a:srgbClr val="000000"/>
                </a:solidFill>
              </a:ln>
              <a:solidFill>
                <a:srgbClr val="D5E509"/>
              </a:solidFill>
            </a:endParaRPr>
          </a:p>
        </p:txBody>
      </p:sp>
      <p:pic>
        <p:nvPicPr>
          <p:cNvPr id="4" name="Picture 3" descr="C:\Documents and Settings\Оксана\Рабочий стол\Мои рисунки\110_F_22440921_UfUvN4Xb2B4u2R0Rgs8iae2cVkHkY2g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1143008" cy="1479187"/>
          </a:xfrm>
          <a:prstGeom prst="rect">
            <a:avLst/>
          </a:prstGeom>
          <a:noFill/>
        </p:spPr>
      </p:pic>
      <p:pic>
        <p:nvPicPr>
          <p:cNvPr id="5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1079500" cy="1397000"/>
          </a:xfrm>
          <a:prstGeom prst="rect">
            <a:avLst/>
          </a:prstGeom>
          <a:noFill/>
        </p:spPr>
      </p:pic>
      <p:pic>
        <p:nvPicPr>
          <p:cNvPr id="6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857628"/>
            <a:ext cx="1079500" cy="1397000"/>
          </a:xfrm>
          <a:prstGeom prst="rect">
            <a:avLst/>
          </a:prstGeom>
          <a:noFill/>
        </p:spPr>
      </p:pic>
      <p:pic>
        <p:nvPicPr>
          <p:cNvPr id="7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72074"/>
            <a:ext cx="1079500" cy="1397000"/>
          </a:xfrm>
          <a:prstGeom prst="rect">
            <a:avLst/>
          </a:prstGeom>
          <a:noFill/>
        </p:spPr>
      </p:pic>
      <p:sp>
        <p:nvSpPr>
          <p:cNvPr id="8" name="Трапеция 7"/>
          <p:cNvSpPr/>
          <p:nvPr/>
        </p:nvSpPr>
        <p:spPr>
          <a:xfrm>
            <a:off x="2571736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9" name="Трапеция 8"/>
          <p:cNvSpPr/>
          <p:nvPr/>
        </p:nvSpPr>
        <p:spPr>
          <a:xfrm>
            <a:off x="3929058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10" name="Трапеция 9"/>
          <p:cNvSpPr/>
          <p:nvPr/>
        </p:nvSpPr>
        <p:spPr>
          <a:xfrm>
            <a:off x="5143504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1" name="Трапеция 10"/>
          <p:cNvSpPr/>
          <p:nvPr/>
        </p:nvSpPr>
        <p:spPr>
          <a:xfrm>
            <a:off x="6357950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12" name="Трапеция 11"/>
          <p:cNvSpPr/>
          <p:nvPr/>
        </p:nvSpPr>
        <p:spPr>
          <a:xfrm>
            <a:off x="285720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13" name="Трапеция 12"/>
          <p:cNvSpPr/>
          <p:nvPr/>
        </p:nvSpPr>
        <p:spPr>
          <a:xfrm>
            <a:off x="500034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4" name="Трапеция 13"/>
          <p:cNvSpPr/>
          <p:nvPr/>
        </p:nvSpPr>
        <p:spPr>
          <a:xfrm>
            <a:off x="857224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5" name="Трапеция 14"/>
          <p:cNvSpPr/>
          <p:nvPr/>
        </p:nvSpPr>
        <p:spPr>
          <a:xfrm>
            <a:off x="1285852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16" name="Трапеция 15"/>
          <p:cNvSpPr/>
          <p:nvPr/>
        </p:nvSpPr>
        <p:spPr>
          <a:xfrm>
            <a:off x="2714612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7" name="Трапеция 16"/>
          <p:cNvSpPr/>
          <p:nvPr/>
        </p:nvSpPr>
        <p:spPr>
          <a:xfrm>
            <a:off x="3929058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18" name="Трапеция 17"/>
          <p:cNvSpPr/>
          <p:nvPr/>
        </p:nvSpPr>
        <p:spPr>
          <a:xfrm>
            <a:off x="5143504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19" name="Трапеция 18"/>
          <p:cNvSpPr/>
          <p:nvPr/>
        </p:nvSpPr>
        <p:spPr>
          <a:xfrm>
            <a:off x="6357950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21" name="Трапеция 20"/>
          <p:cNvSpPr/>
          <p:nvPr/>
        </p:nvSpPr>
        <p:spPr>
          <a:xfrm>
            <a:off x="2786050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2" name="Трапеция 21"/>
          <p:cNvSpPr/>
          <p:nvPr/>
        </p:nvSpPr>
        <p:spPr>
          <a:xfrm>
            <a:off x="3929058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23" name="Трапеция 22"/>
          <p:cNvSpPr/>
          <p:nvPr/>
        </p:nvSpPr>
        <p:spPr>
          <a:xfrm>
            <a:off x="5143504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24" name="Трапеция 23"/>
          <p:cNvSpPr/>
          <p:nvPr/>
        </p:nvSpPr>
        <p:spPr>
          <a:xfrm>
            <a:off x="6500826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5" name="Трапеция 24"/>
          <p:cNvSpPr/>
          <p:nvPr/>
        </p:nvSpPr>
        <p:spPr>
          <a:xfrm>
            <a:off x="3071802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26" name="Трапеция 25"/>
          <p:cNvSpPr/>
          <p:nvPr/>
        </p:nvSpPr>
        <p:spPr>
          <a:xfrm>
            <a:off x="4214810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7" name="Трапеция 26"/>
          <p:cNvSpPr/>
          <p:nvPr/>
        </p:nvSpPr>
        <p:spPr>
          <a:xfrm>
            <a:off x="5286380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28" name="Трапеция 27"/>
          <p:cNvSpPr/>
          <p:nvPr/>
        </p:nvSpPr>
        <p:spPr>
          <a:xfrm>
            <a:off x="6572264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pic>
        <p:nvPicPr>
          <p:cNvPr id="29" name="Picture 8" descr="C:\Documents and Settings\Оксана\Рабочий стол\Мои рисунки\thumbnailCATJ5K3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14290"/>
            <a:ext cx="1143008" cy="12606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9690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«Сон </a:t>
            </a:r>
            <a:r>
              <a:rPr lang="ru-RU" b="1" cap="all" dirty="0" err="1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бурундучка</a:t>
            </a:r>
            <a:r>
              <a:rPr lang="ru-RU" b="1" cap="all" dirty="0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».</a:t>
            </a:r>
            <a:endParaRPr lang="ru-RU" b="1" cap="all" dirty="0">
              <a:ln>
                <a:solidFill>
                  <a:srgbClr val="FFC000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6000" b="1" dirty="0" smtClean="0"/>
              <a:t>3 + 3      10 – 5        </a:t>
            </a:r>
          </a:p>
          <a:p>
            <a:pPr>
              <a:buNone/>
            </a:pPr>
            <a:r>
              <a:rPr lang="ru-RU" sz="6000" b="1" dirty="0" smtClean="0"/>
              <a:t>9 – 3   8 + 1     9 – 7</a:t>
            </a:r>
          </a:p>
          <a:p>
            <a:pPr>
              <a:buNone/>
            </a:pPr>
            <a:r>
              <a:rPr lang="ru-RU" sz="6000" b="1" dirty="0" smtClean="0"/>
              <a:t>   1 + 4   7 – 2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-Найди примеры с ответом 3. Сколько их?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Столько же раз в минуту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</a:t>
            </a:r>
            <a:r>
              <a:rPr lang="ru-RU" sz="3600" b="1" dirty="0" err="1" smtClean="0">
                <a:solidFill>
                  <a:srgbClr val="00B050"/>
                </a:solidFill>
              </a:rPr>
              <a:t>бъётся</a:t>
            </a:r>
            <a:r>
              <a:rPr lang="ru-RU" sz="3600" b="1" dirty="0" smtClean="0">
                <a:solidFill>
                  <a:srgbClr val="00B050"/>
                </a:solidFill>
              </a:rPr>
              <a:t> сердечко у </a:t>
            </a:r>
            <a:r>
              <a:rPr lang="ru-RU" sz="3600" b="1" dirty="0" err="1" smtClean="0">
                <a:solidFill>
                  <a:srgbClr val="00B050"/>
                </a:solidFill>
              </a:rPr>
              <a:t>бурундучка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 зимой. </a:t>
            </a:r>
          </a:p>
          <a:p>
            <a:pPr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Оксана\Рабочий стол\Мои рисунки\thumbnailCAL4BJP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289107" cy="1143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142984"/>
            <a:ext cx="2306407" cy="17221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429132"/>
            <a:ext cx="2286016" cy="2162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868346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E92BC5"/>
                </a:solidFill>
              </a:rPr>
              <a:t>«В гости к </a:t>
            </a:r>
            <a:r>
              <a:rPr lang="ru-RU" b="1" dirty="0" err="1" smtClean="0">
                <a:ln/>
                <a:solidFill>
                  <a:srgbClr val="E92BC5"/>
                </a:solidFill>
              </a:rPr>
              <a:t>Муравьишке</a:t>
            </a:r>
            <a:r>
              <a:rPr lang="ru-RU" b="1" dirty="0" smtClean="0">
                <a:ln/>
                <a:solidFill>
                  <a:srgbClr val="E92BC5"/>
                </a:solidFill>
              </a:rPr>
              <a:t>».</a:t>
            </a:r>
            <a:endParaRPr lang="ru-RU" b="1" dirty="0">
              <a:ln/>
              <a:solidFill>
                <a:srgbClr val="E92BC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721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3400" b="1" dirty="0" smtClean="0"/>
              <a:t>Погляди на молодцов:</a:t>
            </a:r>
          </a:p>
          <a:p>
            <a:pPr>
              <a:buNone/>
            </a:pPr>
            <a:r>
              <a:rPr lang="ru-RU" sz="3400" b="1" dirty="0" smtClean="0"/>
              <a:t>Веселы и бойки.</a:t>
            </a:r>
          </a:p>
          <a:p>
            <a:pPr>
              <a:buNone/>
            </a:pPr>
            <a:r>
              <a:rPr lang="ru-RU" sz="3400" b="1" dirty="0" smtClean="0"/>
              <a:t>Волокут со всех сторон</a:t>
            </a:r>
          </a:p>
          <a:p>
            <a:pPr>
              <a:buNone/>
            </a:pPr>
            <a:r>
              <a:rPr lang="ru-RU" sz="3400" b="1" dirty="0" smtClean="0"/>
              <a:t>Материал для стройки.</a:t>
            </a:r>
          </a:p>
          <a:p>
            <a:pPr>
              <a:buNone/>
            </a:pPr>
            <a:r>
              <a:rPr lang="ru-RU" sz="3400" b="1" dirty="0" smtClean="0"/>
              <a:t>Без работы, хоть убей,</a:t>
            </a:r>
          </a:p>
          <a:p>
            <a:pPr>
              <a:buNone/>
            </a:pPr>
            <a:r>
              <a:rPr lang="ru-RU" sz="3400" b="1" dirty="0" smtClean="0"/>
              <a:t>Жить не может…</a:t>
            </a:r>
          </a:p>
          <a:p>
            <a:pPr>
              <a:buNone/>
            </a:pPr>
            <a:r>
              <a:rPr lang="ru-RU" sz="3400" b="1" dirty="0" smtClean="0"/>
              <a:t>           </a:t>
            </a:r>
          </a:p>
          <a:p>
            <a:pPr>
              <a:buNone/>
            </a:pPr>
            <a:r>
              <a:rPr lang="ru-RU" sz="2400" b="1" dirty="0" smtClean="0"/>
              <a:t>  </a:t>
            </a:r>
            <a:r>
              <a:rPr lang="ru-RU" sz="2900" b="1" dirty="0" smtClean="0">
                <a:solidFill>
                  <a:srgbClr val="00B050"/>
                </a:solidFill>
              </a:rPr>
              <a:t>(Пальчиковая гимнастика )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Муравей домой спешил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И соломинку тащил.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Братцы строят новый дом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Будут жить весною в нём.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                                                                      </a:t>
            </a:r>
            <a:r>
              <a:rPr lang="ru-RU" sz="2900" b="1" dirty="0" smtClean="0"/>
              <a:t>- Кто больше </a:t>
            </a:r>
            <a:r>
              <a:rPr lang="ru-RU" sz="2900" b="1" dirty="0" err="1" smtClean="0">
                <a:solidFill>
                  <a:srgbClr val="C00000"/>
                </a:solidFill>
              </a:rPr>
              <a:t>Мурашик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smtClean="0"/>
              <a:t>или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Муравьишка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                                                                           </a:t>
            </a:r>
            <a:r>
              <a:rPr lang="ru-RU" sz="2900" b="1" dirty="0" smtClean="0"/>
              <a:t>собрали соломинок?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5</a:t>
            </a:r>
            <a:r>
              <a:rPr lang="ru-RU" sz="2900" b="1" dirty="0" smtClean="0">
                <a:solidFill>
                  <a:srgbClr val="00B050"/>
                </a:solidFill>
              </a:rPr>
              <a:t>…8  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5 + 1</a:t>
            </a:r>
            <a:r>
              <a:rPr lang="ru-RU" sz="2900" b="1" dirty="0" smtClean="0">
                <a:solidFill>
                  <a:srgbClr val="00B050"/>
                </a:solidFill>
              </a:rPr>
              <a:t>… 8 - 1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7</a:t>
            </a:r>
            <a:r>
              <a:rPr lang="ru-RU" sz="2900" b="1" dirty="0" smtClean="0">
                <a:solidFill>
                  <a:srgbClr val="00B050"/>
                </a:solidFill>
              </a:rPr>
              <a:t>…2  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2</a:t>
            </a:r>
            <a:r>
              <a:rPr lang="ru-RU" sz="2900" b="1" dirty="0" smtClean="0">
                <a:solidFill>
                  <a:srgbClr val="00B050"/>
                </a:solidFill>
              </a:rPr>
              <a:t> …1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10</a:t>
            </a:r>
            <a:r>
              <a:rPr lang="ru-RU" sz="2900" b="1" dirty="0" smtClean="0">
                <a:solidFill>
                  <a:srgbClr val="00B050"/>
                </a:solidFill>
              </a:rPr>
              <a:t>=…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4 +4 </a:t>
            </a:r>
            <a:r>
              <a:rPr lang="ru-RU" sz="2900" b="1" dirty="0" smtClean="0">
                <a:solidFill>
                  <a:srgbClr val="00B050"/>
                </a:solidFill>
              </a:rPr>
              <a:t>… 6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</a:t>
            </a:r>
            <a:endParaRPr lang="ru-RU" sz="2900" dirty="0"/>
          </a:p>
        </p:txBody>
      </p:sp>
      <p:pic>
        <p:nvPicPr>
          <p:cNvPr id="5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075708" cy="928694"/>
          </a:xfrm>
          <a:prstGeom prst="rect">
            <a:avLst/>
          </a:prstGeom>
          <a:noFill/>
        </p:spPr>
      </p:pic>
      <p:pic>
        <p:nvPicPr>
          <p:cNvPr id="6" name="Picture 2" descr="C:\Documents and Settings\Оксана\Рабочий стол\Мои рисунки\thumbnailCAHVP0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300147"/>
            <a:ext cx="2928958" cy="288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2547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 гости к лисёнку».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073015">
            <a:off x="918324" y="3378288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+ 5 =*</a:t>
            </a:r>
            <a:endParaRPr lang="ru-RU" sz="2400" dirty="0"/>
          </a:p>
        </p:txBody>
      </p:sp>
      <p:sp>
        <p:nvSpPr>
          <p:cNvPr id="7" name="Капля 6"/>
          <p:cNvSpPr/>
          <p:nvPr/>
        </p:nvSpPr>
        <p:spPr>
          <a:xfrm rot="1985751">
            <a:off x="3713755" y="4992186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* * = 7</a:t>
            </a:r>
            <a:endParaRPr lang="ru-RU" sz="2400" dirty="0"/>
          </a:p>
        </p:txBody>
      </p:sp>
      <p:sp>
        <p:nvSpPr>
          <p:cNvPr id="8" name="Капля 7"/>
          <p:cNvSpPr/>
          <p:nvPr/>
        </p:nvSpPr>
        <p:spPr>
          <a:xfrm>
            <a:off x="928662" y="5214950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9 -3 =2</a:t>
            </a:r>
            <a:endParaRPr lang="ru-RU" sz="2800" dirty="0"/>
          </a:p>
        </p:txBody>
      </p:sp>
      <p:sp>
        <p:nvSpPr>
          <p:cNvPr id="9" name="Капля 8"/>
          <p:cNvSpPr/>
          <p:nvPr/>
        </p:nvSpPr>
        <p:spPr>
          <a:xfrm>
            <a:off x="6572264" y="5072074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9 * * = 8</a:t>
            </a:r>
            <a:endParaRPr lang="ru-RU" sz="2400" dirty="0"/>
          </a:p>
        </p:txBody>
      </p:sp>
      <p:sp>
        <p:nvSpPr>
          <p:cNvPr id="10" name="Капля 9"/>
          <p:cNvSpPr/>
          <p:nvPr/>
        </p:nvSpPr>
        <p:spPr>
          <a:xfrm rot="20914590">
            <a:off x="3928070" y="3420551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 * 4 * 1</a:t>
            </a:r>
            <a:endParaRPr lang="ru-RU" sz="2400" dirty="0"/>
          </a:p>
        </p:txBody>
      </p:sp>
      <p:sp>
        <p:nvSpPr>
          <p:cNvPr id="11" name="Капля 10"/>
          <p:cNvSpPr/>
          <p:nvPr/>
        </p:nvSpPr>
        <p:spPr>
          <a:xfrm rot="20292479">
            <a:off x="6490487" y="2878223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 * 1 =9</a:t>
            </a:r>
            <a:endParaRPr lang="ru-RU" sz="2400" dirty="0"/>
          </a:p>
        </p:txBody>
      </p:sp>
      <p:pic>
        <p:nvPicPr>
          <p:cNvPr id="12" name="Picture 2" descr="C:\Documents and Settings\Оксана\Рабочий стол\Мои рисунки\0003-002-L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5089">
            <a:off x="539821" y="1234765"/>
            <a:ext cx="2596262" cy="1857388"/>
          </a:xfrm>
          <a:prstGeom prst="rect">
            <a:avLst/>
          </a:prstGeom>
          <a:noFill/>
        </p:spPr>
      </p:pic>
      <p:pic>
        <p:nvPicPr>
          <p:cNvPr id="13" name="Picture 8" descr="C:\Documents and Settings\Оксана\Рабочий стол\Мои рисунки\thumbnailCATJ5K3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51678">
            <a:off x="7500958" y="500042"/>
            <a:ext cx="857256" cy="945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7  0.017 0.02133  0.021 0.03467  C 0.025 0.04933  0.027 0.06667  0.029 0.084  C 0.031 0.10133  0.029 0.116  0.027 0.132  C 0.025 0.14667  0.022 0.16267  0.015 0.176  C 0.009 0.18933  -0.001 0.2  -0.012 0.208  C -0.022 0.216  -0.034 0.22133  -0.046 0.224  C -0.058 0.22667  -0.07 0.22667  -0.081 0.224  C -0.093 0.22133  -0.104 0.21467  -0.113 0.204  C -0.122 0.19467  -0.13 0.18267  -0.134 0.168  C -0.139 0.15467  -0.141 0.136  -0.141 0.12133  C -0.142 0.10667  -0.141 0.08933  -0.136 0.07467  C -0.131 0.06133  -0.122 0.05067  -0.11 0.04533  C -0.098 0.04133  -0.086 0.04667  -0.078 0.056  C -0.071 0.06533  -0.066 0.08  -0.065 0.09733  C -0.065 0.11467  -0.066 0.13067  -0.071 0.144  C -0.076 0.15733  -0.075 0.16  -0.095 0.17733  C -0.113 0.196  -0.131 0.19067  -0.142 0.192  C -0.153 0.192  -0.162 0.18667  -0.173 0.18133  C -0.185 0.17467  -0.195 0.16267  -0.202 0.152  C -0.209 0.14133  -0.212 0.128  -0.216 0.10667  C -0.219 0.08533  -0.219 0.07467  -0.219 0.05867  C -0.219 0.04267  -0.219 0.02667  -0.219 0.01067 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Оксана\Рабочий стол\Мои рисунки\22171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214554"/>
            <a:ext cx="5086350" cy="40386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572560" cy="628654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</a:t>
            </a:r>
            <a:r>
              <a:rPr lang="ru-RU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физминутка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453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Путешествие в лесные сны.</vt:lpstr>
      <vt:lpstr>Слайд 2</vt:lpstr>
      <vt:lpstr>Слайд 3</vt:lpstr>
      <vt:lpstr>       «Сон бельчонка».      </vt:lpstr>
      <vt:lpstr>«Сон пчёлки».</vt:lpstr>
      <vt:lpstr>             «Сон бурундучка».</vt:lpstr>
      <vt:lpstr>«В гости к Муравьишке».</vt:lpstr>
      <vt:lpstr>«В гости к лисёнку».</vt:lpstr>
      <vt:lpstr>Слайд 9</vt:lpstr>
      <vt:lpstr>Здравствуй, поползень!</vt:lpstr>
      <vt:lpstr>Слайд 11</vt:lpstr>
      <vt:lpstr>А скоро весна!!!</vt:lpstr>
      <vt:lpstr>До встречи весной!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лесные сны</dc:title>
  <dc:creator>User</dc:creator>
  <cp:lastModifiedBy>User</cp:lastModifiedBy>
  <cp:revision>34</cp:revision>
  <dcterms:created xsi:type="dcterms:W3CDTF">2011-01-21T17:32:25Z</dcterms:created>
  <dcterms:modified xsi:type="dcterms:W3CDTF">2011-01-23T12:42:24Z</dcterms:modified>
</cp:coreProperties>
</file>