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F2C5-9C94-46DD-8AFF-9BBEE76E5FC5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6ED36-D5E3-4F57-A565-F470B8C30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latin typeface="Century" pitchFamily="18" charset="0"/>
              </a:rPr>
              <a:t>Гало </a:t>
            </a:r>
            <a:r>
              <a:rPr lang="ru-RU" sz="6600" b="1" i="1" dirty="0" smtClean="0">
                <a:latin typeface="Century" pitchFamily="18" charset="0"/>
              </a:rPr>
              <a:t>– физическое </a:t>
            </a:r>
            <a:r>
              <a:rPr lang="ru-RU" sz="6600" b="1" i="1" dirty="0" smtClean="0">
                <a:latin typeface="Century" pitchFamily="18" charset="0"/>
              </a:rPr>
              <a:t>явление</a:t>
            </a:r>
            <a:endParaRPr lang="ru-RU" sz="6600" b="1" i="1" dirty="0"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643314"/>
            <a:ext cx="5429288" cy="23955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Исполнитель – ученик 8а класса МОУ Лицея №3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Родионов Иван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 – учитель физики высшей категории, магистр педагогики Бредгауэр В.А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старину разнообразным гало, как и другим небесным явлениям, приписывалось мистическое значение знамений (как правило — дурных, особенно если гало принимало крестообразную форму, которая трактовалась как крест или меч, или появлялись двойники светила), чему известно множество летописных свидетельств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Так в «Слове о полку Игореве» рассказывается, что перед наступлением половцев и пленением Игоря «четыре солнца засияли над русской землей», что было воспринято, как знак надвигающейся большой беды.</a:t>
            </a:r>
            <a:br>
              <a:rPr lang="ru-RU" sz="2800" dirty="0" smtClean="0"/>
            </a:br>
            <a:r>
              <a:rPr lang="ru-RU" sz="2800" dirty="0" smtClean="0"/>
              <a:t>А в 1551 году после длительной осады войсками императора Карла V немецкого города Магдебурга в небе над городом появилось гало с ложными солнцами. Это вызвало переполох среди осаждавших. Так как гало было воспринято как «небесное знамение» в защиту осаждённых, то Карл V приказал снять осаду города.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 те времена, когда метеорологии не существовало, гало и подобные ему оптические явления использовались для предсказания погоды. Например, русские народные приметы говорят, что появление вокруг либо около луны подобных светлых колец, дуг, пятен, столбов — к дождю.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2"/>
            <a:ext cx="381002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00544" y="928670"/>
            <a:ext cx="4743456" cy="250033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Крупный вклад в изучение и систематизацию гало внёс голландский астроном Марсел Миннарт.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17447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Вывод:</a:t>
            </a:r>
            <a:br>
              <a:rPr lang="ru-RU" sz="3200" dirty="0" smtClean="0"/>
            </a:br>
            <a:r>
              <a:rPr lang="ru-RU" sz="3200" dirty="0" smtClean="0"/>
              <a:t>Гало – </a:t>
            </a:r>
            <a:r>
              <a:rPr lang="ru-RU" sz="3200" b="1" dirty="0" smtClean="0"/>
              <a:t>световое</a:t>
            </a:r>
            <a:r>
              <a:rPr lang="ru-RU" sz="3200" dirty="0" smtClean="0"/>
              <a:t> </a:t>
            </a:r>
            <a:r>
              <a:rPr lang="ru-RU" sz="3200" b="1" dirty="0" smtClean="0"/>
              <a:t>явление</a:t>
            </a:r>
            <a:r>
              <a:rPr lang="ru-RU" sz="3200" dirty="0" smtClean="0"/>
              <a:t>, появляющееся за счет преломления света в кристаллах в верхних слоях атмосферы.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Гипотеза подтвердилась.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Благодарность: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Поповой Юлии Владимировне и</a:t>
            </a:r>
            <a:br>
              <a:rPr lang="ru-RU" sz="2800" dirty="0" smtClean="0"/>
            </a:br>
            <a:r>
              <a:rPr lang="ru-RU" sz="2800" dirty="0" smtClean="0"/>
              <a:t>Скороходовой Галине Сергеевне</a:t>
            </a:r>
            <a:br>
              <a:rPr lang="ru-RU" sz="2800" dirty="0" smtClean="0"/>
            </a:br>
            <a:r>
              <a:rPr lang="ru-RU" sz="2800" dirty="0" smtClean="0"/>
              <a:t>за помощь в создании работы.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Цель : Определить природу явления гало.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3286124"/>
            <a:ext cx="7786742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Гипотеза: Гало является световым явлением.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307181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Задачи работы: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1)Ознакомиться с явлением гало с помощью информационных источников.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2)Два вида гало.</a:t>
            </a:r>
            <a:br>
              <a:rPr lang="ru-RU" sz="2800" dirty="0" smtClean="0"/>
            </a:br>
            <a:r>
              <a:rPr lang="ru-RU" sz="2800" dirty="0" smtClean="0"/>
              <a:t>3)Определить природу явления гало.</a:t>
            </a:r>
            <a:br>
              <a:rPr lang="ru-RU" sz="2800" dirty="0" smtClean="0"/>
            </a:br>
            <a:r>
              <a:rPr lang="ru-RU" sz="2800" dirty="0" smtClean="0"/>
              <a:t>4)Ознакомиться с историей появления гало.</a:t>
            </a:r>
            <a:br>
              <a:rPr lang="ru-RU" sz="2800" dirty="0" smtClean="0"/>
            </a:br>
            <a:r>
              <a:rPr lang="ru-RU" sz="2800" dirty="0" smtClean="0"/>
              <a:t>5)Ученые, исследовавшие гало.</a:t>
            </a:r>
            <a:br>
              <a:rPr lang="ru-RU" sz="2800" dirty="0" smtClean="0"/>
            </a:br>
            <a:r>
              <a:rPr lang="ru-RU" sz="2800" dirty="0" smtClean="0"/>
              <a:t>6)Сделать вывод.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Метод изучения явления -</a:t>
            </a:r>
            <a:br>
              <a:rPr lang="ru-RU" sz="3200" dirty="0" smtClean="0"/>
            </a:br>
            <a:r>
              <a:rPr lang="ru-RU" sz="3200" dirty="0" smtClean="0"/>
              <a:t>теоретический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Гало́ (от греч. </a:t>
            </a:r>
            <a:r>
              <a:rPr lang="el-GR" sz="3600" dirty="0" smtClean="0"/>
              <a:t>Χ</a:t>
            </a:r>
            <a:r>
              <a:rPr lang="ru-RU" sz="3600" dirty="0" err="1" smtClean="0"/>
              <a:t>αλοσ </a:t>
            </a:r>
            <a:r>
              <a:rPr lang="ru-RU" sz="3600" dirty="0" smtClean="0"/>
              <a:t>(халос) — «круг»или «диск»; также </a:t>
            </a:r>
            <a:r>
              <a:rPr lang="ru-RU" sz="3600" dirty="0" err="1" smtClean="0"/>
              <a:t>а́ура</a:t>
            </a:r>
            <a:r>
              <a:rPr lang="ru-RU" sz="3600" dirty="0" smtClean="0"/>
              <a:t>, нимб, </a:t>
            </a:r>
            <a:r>
              <a:rPr lang="ru-RU" sz="3600" dirty="0" err="1" smtClean="0"/>
              <a:t>орео́л</a:t>
            </a:r>
            <a:r>
              <a:rPr lang="ru-RU" sz="3600" dirty="0" smtClean="0"/>
              <a:t>)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dirty="0" smtClean="0"/>
              <a:t>Это оптический феномен, светящееся кольцо вокруг объекта — источника света.</a:t>
            </a:r>
            <a:endParaRPr lang="ru-RU" sz="36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286116" y="5286388"/>
            <a:ext cx="2428892" cy="5715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Гало вокруг Луны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496"/>
            <a:ext cx="2428872" cy="242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Гало обычно появляется вокруг Солнца или Луны, иногда вокруг других мощных источников света, таких как уличные огни. Существует множество типов гало, но вызваны они преломлением света ледяными кристаллами в перистых облаках на высоте 5-10 км в верхних слоях тропосферы.</a:t>
            </a:r>
            <a:endParaRPr lang="ru-RU" sz="28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500430" y="4000504"/>
            <a:ext cx="3829032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Солнечное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гало над Архангельском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2857520" cy="381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 Вид наблюдаемого гало зависит от формы и расположения кристаллов. Отраженный и преломлённый ледяными кристаллами свет часто разлагается в спектр, что делает гало похожим на радугу, однако гало в условиях низкой освещённости имеет малый</a:t>
            </a:r>
            <a:r>
              <a:rPr lang="en-US" sz="2800" dirty="0" smtClean="0"/>
              <a:t> </a:t>
            </a:r>
            <a:r>
              <a:rPr lang="ru-RU" sz="2800" dirty="0" smtClean="0"/>
              <a:t>контраст, что связано с особенностями сумеречного зрения.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Иногда в морозную погоду гало образуется кристаллами очень близко к земной поверхности, т.к температура около земли зимой тоже холодная, как в тропосфере. В этом случае кристаллы напоминают сияющие драгоценные камни.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57686" y="3714752"/>
            <a:ext cx="212883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Гало зимой.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3143248"/>
            <a:ext cx="430387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Световой, или солнечный, столб представляет собой вертикальную полосу света, тянущуюся от солнца во время заката или восхода. Явление вызывается шестиугольными плоскими либо столбовидными ледяными кристаллами. Парящие в воздухе плоские кристаллы вызывают солнечные столбы, если солнце находится на высоте 6 градусов над горизонтом либо позади него, столбовидные — если солнце находится на высоте 20 градусов над горизонтом. Кристаллы стремятся занять горизонтальную позицию при падении в воздухе, и вид светового столба зависит от их взаимного расположения.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491938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439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Гало – физическое явление</vt:lpstr>
      <vt:lpstr>Цель : Определить природу явления гало. </vt:lpstr>
      <vt:lpstr>Задачи работы:   1)Ознакомиться с явлением гало с помощью информационных источников. 2)Два вида гало. 3)Определить природу явления гало. 4)Ознакомиться с историей появления гало. 5)Ученые, исследовавшие гало. 6)Сделать вывод. </vt:lpstr>
      <vt:lpstr>Метод изучения явления - теоретический</vt:lpstr>
      <vt:lpstr>Гало́ (от греч. Χαλοσ (халос) — «круг»или «диск»; также а́ура, нимб, орео́л)  Это оптический феномен, светящееся кольцо вокруг объекта — источника света.</vt:lpstr>
      <vt:lpstr>Гало обычно появляется вокруг Солнца или Луны, иногда вокруг других мощных источников света, таких как уличные огни. Существует множество типов гало, но вызваны они преломлением света ледяными кристаллами в перистых облаках на высоте 5-10 км в верхних слоях тропосферы.</vt:lpstr>
      <vt:lpstr> Вид наблюдаемого гало зависит от формы и расположения кристаллов. Отраженный и преломлённый ледяными кристаллами свет часто разлагается в спектр, что делает гало похожим на радугу, однако гало в условиях низкой освещённости имеет малый контраст, что связано с особенностями сумеречного зрения.</vt:lpstr>
      <vt:lpstr>Иногда в морозную погоду гало образуется кристаллами очень близко к земной поверхности, т.к температура около земли зимой тоже холодная, как в тропосфере. В этом случае кристаллы напоминают сияющие драгоценные камни.</vt:lpstr>
      <vt:lpstr>Световой, или солнечный, столб представляет собой вертикальную полосу света, тянущуюся от солнца во время заката или восхода. Явление вызывается шестиугольными плоскими либо столбовидными ледяными кристаллами. Парящие в воздухе плоские кристаллы вызывают солнечные столбы, если солнце находится на высоте 6 градусов над горизонтом либо позади него, столбовидные — если солнце находится на высоте 20 градусов над горизонтом. Кристаллы стремятся занять горизонтальную позицию при падении в воздухе, и вид светового столба зависит от их взаимного расположения.</vt:lpstr>
      <vt:lpstr>В старину разнообразным гало, как и другим небесным явлениям, приписывалось мистическое значение знамений (как правило — дурных, особенно если гало принимало крестообразную форму, которая трактовалась как крест или меч, или появлялись двойники светила), чему известно множество летописных свидетельств</vt:lpstr>
      <vt:lpstr> Так в «Слове о полку Игореве» рассказывается, что перед наступлением половцев и пленением Игоря «четыре солнца засияли над русской землей», что было воспринято, как знак надвигающейся большой беды. А в 1551 году после длительной осады войсками императора Карла V немецкого города Магдебурга в небе над городом появилось гало с ложными солнцами. Это вызвало переполох среди осаждавших. Так как гало было воспринято как «небесное знамение» в защиту осаждённых, то Карл V приказал снять осаду города.</vt:lpstr>
      <vt:lpstr>В те времена, когда метеорологии не существовало, гало и подобные ему оптические явления использовались для предсказания погоды. Например, русские народные приметы говорят, что появление вокруг либо около луны подобных светлых колец, дуг, пятен, столбов — к дождю.</vt:lpstr>
      <vt:lpstr>Крупный вклад в изучение и систематизацию гало внёс голландский астроном Марсел Миннарт.</vt:lpstr>
      <vt:lpstr>Вывод: Гало – световое явление, появляющееся за счет преломления света в кристаллах в верхних слоях атмосферы.</vt:lpstr>
      <vt:lpstr>Благодарность:  Поповой Юлии Владимировне и Скороходовой Галине Сергеевне за помощь в создании работы.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Гало</dc:title>
  <dc:creator>Ivan</dc:creator>
  <cp:lastModifiedBy>Вера</cp:lastModifiedBy>
  <cp:revision>25</cp:revision>
  <dcterms:created xsi:type="dcterms:W3CDTF">2010-04-19T09:18:02Z</dcterms:created>
  <dcterms:modified xsi:type="dcterms:W3CDTF">2011-01-26T06:34:58Z</dcterms:modified>
</cp:coreProperties>
</file>