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8" r:id="rId4"/>
    <p:sldId id="260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E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63" autoAdjust="0"/>
    <p:restoredTop sz="9466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BD115-14A1-4200-AFF7-5AA45958B16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76E35-8509-471B-919C-B29AF31552DC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Наши помощники в сохранении здоровья  </a:t>
          </a:r>
          <a:endParaRPr lang="ru-RU" b="1" dirty="0">
            <a:solidFill>
              <a:srgbClr val="0070C0"/>
            </a:solidFill>
          </a:endParaRPr>
        </a:p>
      </dgm:t>
    </dgm:pt>
    <dgm:pt modelId="{E710AB15-4783-4D96-B5A7-E8F93FAFD418}" type="parTrans" cxnId="{8E10E4D9-4234-4DF8-B319-7778374CADC8}">
      <dgm:prSet/>
      <dgm:spPr/>
      <dgm:t>
        <a:bodyPr/>
        <a:lstStyle/>
        <a:p>
          <a:endParaRPr lang="ru-RU"/>
        </a:p>
      </dgm:t>
    </dgm:pt>
    <dgm:pt modelId="{02CC01E5-1522-4264-9131-0F3C896CCDAB}" type="sibTrans" cxnId="{8E10E4D9-4234-4DF8-B319-7778374CADC8}">
      <dgm:prSet/>
      <dgm:spPr/>
      <dgm:t>
        <a:bodyPr/>
        <a:lstStyle/>
        <a:p>
          <a:endParaRPr lang="ru-RU"/>
        </a:p>
      </dgm:t>
    </dgm:pt>
    <dgm:pt modelId="{25D9C12E-F84B-4F59-93B0-A3FC015C7FAA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B050"/>
              </a:solidFill>
            </a:rPr>
            <a:t>Режим</a:t>
          </a:r>
          <a:r>
            <a:rPr lang="ru-RU" sz="3200" dirty="0" smtClean="0">
              <a:solidFill>
                <a:srgbClr val="00B050"/>
              </a:solidFill>
            </a:rPr>
            <a:t> дня</a:t>
          </a:r>
          <a:endParaRPr lang="ru-RU" sz="3200" dirty="0">
            <a:solidFill>
              <a:srgbClr val="00B050"/>
            </a:solidFill>
          </a:endParaRPr>
        </a:p>
      </dgm:t>
    </dgm:pt>
    <dgm:pt modelId="{BFC354F2-3FE1-4986-8972-54507CDB515A}" type="parTrans" cxnId="{89308B13-4231-4176-88CC-218FE3C1582A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6FEA16EA-D708-4E28-BA14-C0670F202ADE}" type="sibTrans" cxnId="{89308B13-4231-4176-88CC-218FE3C1582A}">
      <dgm:prSet/>
      <dgm:spPr/>
      <dgm:t>
        <a:bodyPr/>
        <a:lstStyle/>
        <a:p>
          <a:endParaRPr lang="ru-RU"/>
        </a:p>
      </dgm:t>
    </dgm:pt>
    <dgm:pt modelId="{2815FDFB-DE45-4F9F-979B-815BC80C0A6C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B050"/>
              </a:solidFill>
            </a:rPr>
            <a:t>Гигиена</a:t>
          </a:r>
          <a:endParaRPr lang="ru-RU" sz="3200" b="0" dirty="0">
            <a:solidFill>
              <a:srgbClr val="00B050"/>
            </a:solidFill>
          </a:endParaRPr>
        </a:p>
      </dgm:t>
    </dgm:pt>
    <dgm:pt modelId="{8E2126D6-42AF-4897-B32D-01E30C198CC6}" type="parTrans" cxnId="{8897025D-EBFF-4970-9B00-29F000A3DB02}">
      <dgm:prSet/>
      <dgm:spPr/>
      <dgm:t>
        <a:bodyPr/>
        <a:lstStyle/>
        <a:p>
          <a:endParaRPr lang="ru-RU"/>
        </a:p>
      </dgm:t>
    </dgm:pt>
    <dgm:pt modelId="{3365170F-E739-4971-A095-915DB93AD689}" type="sibTrans" cxnId="{8897025D-EBFF-4970-9B00-29F000A3DB02}">
      <dgm:prSet/>
      <dgm:spPr/>
      <dgm:t>
        <a:bodyPr/>
        <a:lstStyle/>
        <a:p>
          <a:endParaRPr lang="ru-RU"/>
        </a:p>
      </dgm:t>
    </dgm:pt>
    <dgm:pt modelId="{46D55E73-2471-47C4-A460-4BAB98EFBA86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B050"/>
              </a:solidFill>
            </a:rPr>
            <a:t>Закали</a:t>
          </a:r>
        </a:p>
        <a:p>
          <a:r>
            <a:rPr lang="ru-RU" sz="3200" b="0" dirty="0" err="1" smtClean="0">
              <a:solidFill>
                <a:srgbClr val="00B050"/>
              </a:solidFill>
            </a:rPr>
            <a:t>вание</a:t>
          </a:r>
          <a:endParaRPr lang="ru-RU" sz="3200" b="0" dirty="0">
            <a:solidFill>
              <a:srgbClr val="00B050"/>
            </a:solidFill>
          </a:endParaRPr>
        </a:p>
      </dgm:t>
    </dgm:pt>
    <dgm:pt modelId="{B0200F4C-EB7E-4676-9807-BE4B071E3DFA}" type="parTrans" cxnId="{3BEE29BC-39C5-47C5-B508-80212A3A1ADB}">
      <dgm:prSet/>
      <dgm:spPr/>
      <dgm:t>
        <a:bodyPr/>
        <a:lstStyle/>
        <a:p>
          <a:endParaRPr lang="ru-RU"/>
        </a:p>
      </dgm:t>
    </dgm:pt>
    <dgm:pt modelId="{E1CA8EDE-6649-4929-8BFA-71EC3B4A90C4}" type="sibTrans" cxnId="{3BEE29BC-39C5-47C5-B508-80212A3A1ADB}">
      <dgm:prSet/>
      <dgm:spPr/>
      <dgm:t>
        <a:bodyPr/>
        <a:lstStyle/>
        <a:p>
          <a:endParaRPr lang="ru-RU"/>
        </a:p>
      </dgm:t>
    </dgm:pt>
    <dgm:pt modelId="{4A4F7765-E21E-4ACE-A879-DE2EB4CB5669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B050"/>
              </a:solidFill>
            </a:rPr>
            <a:t>Правила питания</a:t>
          </a:r>
          <a:endParaRPr lang="ru-RU" sz="3200" b="0" dirty="0">
            <a:solidFill>
              <a:srgbClr val="00B050"/>
            </a:solidFill>
          </a:endParaRPr>
        </a:p>
      </dgm:t>
    </dgm:pt>
    <dgm:pt modelId="{3FA3FF6C-E75E-4ED4-AD40-534894D36F61}" type="parTrans" cxnId="{40874178-9C40-4E77-8B86-3BB4ABDDB31B}">
      <dgm:prSet/>
      <dgm:spPr/>
      <dgm:t>
        <a:bodyPr/>
        <a:lstStyle/>
        <a:p>
          <a:endParaRPr lang="ru-RU"/>
        </a:p>
      </dgm:t>
    </dgm:pt>
    <dgm:pt modelId="{C9A98F86-67FF-433F-8A4E-5A25DB37E6C5}" type="sibTrans" cxnId="{40874178-9C40-4E77-8B86-3BB4ABDDB31B}">
      <dgm:prSet/>
      <dgm:spPr/>
      <dgm:t>
        <a:bodyPr/>
        <a:lstStyle/>
        <a:p>
          <a:endParaRPr lang="ru-RU"/>
        </a:p>
      </dgm:t>
    </dgm:pt>
    <dgm:pt modelId="{54198466-2677-4369-9DE1-4046097D8324}">
      <dgm:prSet custT="1"/>
      <dgm:spPr/>
      <dgm:t>
        <a:bodyPr/>
        <a:lstStyle/>
        <a:p>
          <a:r>
            <a:rPr lang="ru-RU" sz="3200" b="0" dirty="0" smtClean="0">
              <a:solidFill>
                <a:srgbClr val="00B050"/>
              </a:solidFill>
            </a:rPr>
            <a:t>Врачи</a:t>
          </a:r>
          <a:endParaRPr lang="ru-RU" sz="3200" b="0" dirty="0">
            <a:solidFill>
              <a:srgbClr val="00B050"/>
            </a:solidFill>
          </a:endParaRPr>
        </a:p>
      </dgm:t>
    </dgm:pt>
    <dgm:pt modelId="{691DCDF1-45E1-47C5-A5FE-DE47229C2FA1}" type="parTrans" cxnId="{584D3D28-8191-4481-8D38-1908E039843D}">
      <dgm:prSet/>
      <dgm:spPr/>
      <dgm:t>
        <a:bodyPr/>
        <a:lstStyle/>
        <a:p>
          <a:endParaRPr lang="ru-RU"/>
        </a:p>
      </dgm:t>
    </dgm:pt>
    <dgm:pt modelId="{0A48190E-CCAF-4B99-A887-989D5DE8FBA0}" type="sibTrans" cxnId="{584D3D28-8191-4481-8D38-1908E039843D}">
      <dgm:prSet/>
      <dgm:spPr/>
      <dgm:t>
        <a:bodyPr/>
        <a:lstStyle/>
        <a:p>
          <a:endParaRPr lang="ru-RU"/>
        </a:p>
      </dgm:t>
    </dgm:pt>
    <dgm:pt modelId="{D38CE97F-A7A2-4BD6-A1EA-E8C442DCD8A8}" type="pres">
      <dgm:prSet presAssocID="{5A3BD115-14A1-4200-AFF7-5AA45958B1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B8165E-9B9B-4612-A7DD-E9B3F9A0C25A}" type="pres">
      <dgm:prSet presAssocID="{F4976E35-8509-471B-919C-B29AF31552DC}" presName="centerShape" presStyleLbl="node0" presStyleIdx="0" presStyleCnt="1" custScaleX="141180" custScaleY="129815"/>
      <dgm:spPr/>
      <dgm:t>
        <a:bodyPr/>
        <a:lstStyle/>
        <a:p>
          <a:endParaRPr lang="ru-RU"/>
        </a:p>
      </dgm:t>
    </dgm:pt>
    <dgm:pt modelId="{B0AF7028-A6C4-4488-91EE-539EB8153FA3}" type="pres">
      <dgm:prSet presAssocID="{BFC354F2-3FE1-4986-8972-54507CDB515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897D2E39-3200-4108-9778-9CD255BB45C9}" type="pres">
      <dgm:prSet presAssocID="{BFC354F2-3FE1-4986-8972-54507CDB515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8FFB4FC-99D5-424F-9DDD-707713CE5506}" type="pres">
      <dgm:prSet presAssocID="{25D9C12E-F84B-4F59-93B0-A3FC015C7FAA}" presName="node" presStyleLbl="node1" presStyleIdx="0" presStyleCnt="5" custScaleX="105349" custScaleY="98952" custRadScaleRad="97228" custRadScaleInc="-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DD658-AB61-45D4-8467-D6FDDCD4C7AA}" type="pres">
      <dgm:prSet presAssocID="{8E2126D6-42AF-4897-B32D-01E30C198CC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63A1C69-9252-4399-991C-FC81B6137819}" type="pres">
      <dgm:prSet presAssocID="{8E2126D6-42AF-4897-B32D-01E30C198C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CBF4211-C961-4940-A2AE-1109972BB388}" type="pres">
      <dgm:prSet presAssocID="{2815FDFB-DE45-4F9F-979B-815BC80C0A6C}" presName="node" presStyleLbl="node1" presStyleIdx="1" presStyleCnt="5" custScaleX="114217" custScaleY="111304" custRadScaleRad="121267" custRadScaleInc="1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478CA-BBAE-4630-9ED1-A86FFB1BBBBA}" type="pres">
      <dgm:prSet presAssocID="{B0200F4C-EB7E-4676-9807-BE4B071E3DF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765C994-7FF9-46D9-9D14-777109E2C7C8}" type="pres">
      <dgm:prSet presAssocID="{B0200F4C-EB7E-4676-9807-BE4B071E3DF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B27DA7C-8B66-48A9-83E4-DF8BA7FDF906}" type="pres">
      <dgm:prSet presAssocID="{46D55E73-2471-47C4-A460-4BAB98EFBA86}" presName="node" presStyleLbl="node1" presStyleIdx="2" presStyleCnt="5" custScaleX="129458" custScaleY="112228" custRadScaleRad="125502" custRadScaleInc="-4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6CFF6-8F31-436F-A802-52746DBD9435}" type="pres">
      <dgm:prSet presAssocID="{3FA3FF6C-E75E-4ED4-AD40-534894D36F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7EC02EA-C72F-4300-9028-5B55E1B4DC95}" type="pres">
      <dgm:prSet presAssocID="{3FA3FF6C-E75E-4ED4-AD40-534894D36F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88E33F-AEFE-4011-80C3-34155B4E2647}" type="pres">
      <dgm:prSet presAssocID="{4A4F7765-E21E-4ACE-A879-DE2EB4CB5669}" presName="node" presStyleLbl="node1" presStyleIdx="3" presStyleCnt="5" custScaleX="130373" custScaleY="117430" custRadScaleRad="127174" custRadScaleInc="44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FB269-7399-492A-A815-87E3D14535C7}" type="pres">
      <dgm:prSet presAssocID="{691DCDF1-45E1-47C5-A5FE-DE47229C2FA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7387931-C6BC-4F03-89E5-1FCA15DEE966}" type="pres">
      <dgm:prSet presAssocID="{691DCDF1-45E1-47C5-A5FE-DE47229C2FA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C788BD2-7AEA-4551-9977-AD03FFA836BD}" type="pres">
      <dgm:prSet presAssocID="{54198466-2677-4369-9DE1-4046097D8324}" presName="node" presStyleLbl="node1" presStyleIdx="4" presStyleCnt="5" custScaleX="111721" custScaleY="105813" custRadScaleRad="121719" custRadScaleInc="-8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3D28-8191-4481-8D38-1908E039843D}" srcId="{F4976E35-8509-471B-919C-B29AF31552DC}" destId="{54198466-2677-4369-9DE1-4046097D8324}" srcOrd="4" destOrd="0" parTransId="{691DCDF1-45E1-47C5-A5FE-DE47229C2FA1}" sibTransId="{0A48190E-CCAF-4B99-A887-989D5DE8FBA0}"/>
    <dgm:cxn modelId="{986154E6-B1DB-4B32-92DF-5B4BA6EAE8BE}" type="presOf" srcId="{B0200F4C-EB7E-4676-9807-BE4B071E3DFA}" destId="{648478CA-BBAE-4630-9ED1-A86FFB1BBBBA}" srcOrd="0" destOrd="0" presId="urn:microsoft.com/office/officeart/2005/8/layout/radial5"/>
    <dgm:cxn modelId="{40874178-9C40-4E77-8B86-3BB4ABDDB31B}" srcId="{F4976E35-8509-471B-919C-B29AF31552DC}" destId="{4A4F7765-E21E-4ACE-A879-DE2EB4CB5669}" srcOrd="3" destOrd="0" parTransId="{3FA3FF6C-E75E-4ED4-AD40-534894D36F61}" sibTransId="{C9A98F86-67FF-433F-8A4E-5A25DB37E6C5}"/>
    <dgm:cxn modelId="{4EED9E54-C6D6-4509-B7B7-CCC7E66ED874}" type="presOf" srcId="{8E2126D6-42AF-4897-B32D-01E30C198CC6}" destId="{3FCDD658-AB61-45D4-8467-D6FDDCD4C7AA}" srcOrd="0" destOrd="0" presId="urn:microsoft.com/office/officeart/2005/8/layout/radial5"/>
    <dgm:cxn modelId="{A3CA664F-DD0A-4F89-80CB-05F01851B964}" type="presOf" srcId="{691DCDF1-45E1-47C5-A5FE-DE47229C2FA1}" destId="{C81FB269-7399-492A-A815-87E3D14535C7}" srcOrd="0" destOrd="0" presId="urn:microsoft.com/office/officeart/2005/8/layout/radial5"/>
    <dgm:cxn modelId="{3BEE29BC-39C5-47C5-B508-80212A3A1ADB}" srcId="{F4976E35-8509-471B-919C-B29AF31552DC}" destId="{46D55E73-2471-47C4-A460-4BAB98EFBA86}" srcOrd="2" destOrd="0" parTransId="{B0200F4C-EB7E-4676-9807-BE4B071E3DFA}" sibTransId="{E1CA8EDE-6649-4929-8BFA-71EC3B4A90C4}"/>
    <dgm:cxn modelId="{6F32FDA9-0F02-4F4A-9AA1-ABA39965105F}" type="presOf" srcId="{B0200F4C-EB7E-4676-9807-BE4B071E3DFA}" destId="{9765C994-7FF9-46D9-9D14-777109E2C7C8}" srcOrd="1" destOrd="0" presId="urn:microsoft.com/office/officeart/2005/8/layout/radial5"/>
    <dgm:cxn modelId="{8897025D-EBFF-4970-9B00-29F000A3DB02}" srcId="{F4976E35-8509-471B-919C-B29AF31552DC}" destId="{2815FDFB-DE45-4F9F-979B-815BC80C0A6C}" srcOrd="1" destOrd="0" parTransId="{8E2126D6-42AF-4897-B32D-01E30C198CC6}" sibTransId="{3365170F-E739-4971-A095-915DB93AD689}"/>
    <dgm:cxn modelId="{EACEAFEB-9145-4909-9C69-5B3F6E860566}" type="presOf" srcId="{8E2126D6-42AF-4897-B32D-01E30C198CC6}" destId="{463A1C69-9252-4399-991C-FC81B6137819}" srcOrd="1" destOrd="0" presId="urn:microsoft.com/office/officeart/2005/8/layout/radial5"/>
    <dgm:cxn modelId="{8B224E7F-BB82-4198-8D2F-B4207E9878C9}" type="presOf" srcId="{46D55E73-2471-47C4-A460-4BAB98EFBA86}" destId="{4B27DA7C-8B66-48A9-83E4-DF8BA7FDF906}" srcOrd="0" destOrd="0" presId="urn:microsoft.com/office/officeart/2005/8/layout/radial5"/>
    <dgm:cxn modelId="{7F2BD8AC-563B-46DD-B60D-5F1B2D567BC0}" type="presOf" srcId="{4A4F7765-E21E-4ACE-A879-DE2EB4CB5669}" destId="{1D88E33F-AEFE-4011-80C3-34155B4E2647}" srcOrd="0" destOrd="0" presId="urn:microsoft.com/office/officeart/2005/8/layout/radial5"/>
    <dgm:cxn modelId="{8E10E4D9-4234-4DF8-B319-7778374CADC8}" srcId="{5A3BD115-14A1-4200-AFF7-5AA45958B160}" destId="{F4976E35-8509-471B-919C-B29AF31552DC}" srcOrd="0" destOrd="0" parTransId="{E710AB15-4783-4D96-B5A7-E8F93FAFD418}" sibTransId="{02CC01E5-1522-4264-9131-0F3C896CCDAB}"/>
    <dgm:cxn modelId="{F22A3FAA-85BD-4E39-8D54-B08F408B1AE7}" type="presOf" srcId="{54198466-2677-4369-9DE1-4046097D8324}" destId="{8C788BD2-7AEA-4551-9977-AD03FFA836BD}" srcOrd="0" destOrd="0" presId="urn:microsoft.com/office/officeart/2005/8/layout/radial5"/>
    <dgm:cxn modelId="{A78DC816-0969-4C96-857E-82FEEFE3171A}" type="presOf" srcId="{3FA3FF6C-E75E-4ED4-AD40-534894D36F61}" destId="{D866CFF6-8F31-436F-A802-52746DBD9435}" srcOrd="0" destOrd="0" presId="urn:microsoft.com/office/officeart/2005/8/layout/radial5"/>
    <dgm:cxn modelId="{1257BFBF-3C10-4654-99A9-35EAD9AF3359}" type="presOf" srcId="{691DCDF1-45E1-47C5-A5FE-DE47229C2FA1}" destId="{87387931-C6BC-4F03-89E5-1FCA15DEE966}" srcOrd="1" destOrd="0" presId="urn:microsoft.com/office/officeart/2005/8/layout/radial5"/>
    <dgm:cxn modelId="{DA82C1DC-0D77-429D-ABC2-1ED847D12666}" type="presOf" srcId="{25D9C12E-F84B-4F59-93B0-A3FC015C7FAA}" destId="{48FFB4FC-99D5-424F-9DDD-707713CE5506}" srcOrd="0" destOrd="0" presId="urn:microsoft.com/office/officeart/2005/8/layout/radial5"/>
    <dgm:cxn modelId="{48044578-0913-421F-A24D-169A154A348F}" type="presOf" srcId="{5A3BD115-14A1-4200-AFF7-5AA45958B160}" destId="{D38CE97F-A7A2-4BD6-A1EA-E8C442DCD8A8}" srcOrd="0" destOrd="0" presId="urn:microsoft.com/office/officeart/2005/8/layout/radial5"/>
    <dgm:cxn modelId="{D2232892-38CB-49B8-8A35-42EFB9D1523F}" type="presOf" srcId="{BFC354F2-3FE1-4986-8972-54507CDB515A}" destId="{897D2E39-3200-4108-9778-9CD255BB45C9}" srcOrd="1" destOrd="0" presId="urn:microsoft.com/office/officeart/2005/8/layout/radial5"/>
    <dgm:cxn modelId="{B11CF235-4463-4DFD-91EC-7F7F7368C640}" type="presOf" srcId="{2815FDFB-DE45-4F9F-979B-815BC80C0A6C}" destId="{FCBF4211-C961-4940-A2AE-1109972BB388}" srcOrd="0" destOrd="0" presId="urn:microsoft.com/office/officeart/2005/8/layout/radial5"/>
    <dgm:cxn modelId="{0D49578E-F32B-46D3-AA93-5108DD095687}" type="presOf" srcId="{3FA3FF6C-E75E-4ED4-AD40-534894D36F61}" destId="{57EC02EA-C72F-4300-9028-5B55E1B4DC95}" srcOrd="1" destOrd="0" presId="urn:microsoft.com/office/officeart/2005/8/layout/radial5"/>
    <dgm:cxn modelId="{EED4DCAD-991D-4FAD-A24B-A0E95B8EAEAF}" type="presOf" srcId="{BFC354F2-3FE1-4986-8972-54507CDB515A}" destId="{B0AF7028-A6C4-4488-91EE-539EB8153FA3}" srcOrd="0" destOrd="0" presId="urn:microsoft.com/office/officeart/2005/8/layout/radial5"/>
    <dgm:cxn modelId="{89308B13-4231-4176-88CC-218FE3C1582A}" srcId="{F4976E35-8509-471B-919C-B29AF31552DC}" destId="{25D9C12E-F84B-4F59-93B0-A3FC015C7FAA}" srcOrd="0" destOrd="0" parTransId="{BFC354F2-3FE1-4986-8972-54507CDB515A}" sibTransId="{6FEA16EA-D708-4E28-BA14-C0670F202ADE}"/>
    <dgm:cxn modelId="{1174B7C1-13FE-4BC8-925F-5D57FF0118E6}" type="presOf" srcId="{F4976E35-8509-471B-919C-B29AF31552DC}" destId="{A5B8165E-9B9B-4612-A7DD-E9B3F9A0C25A}" srcOrd="0" destOrd="0" presId="urn:microsoft.com/office/officeart/2005/8/layout/radial5"/>
    <dgm:cxn modelId="{6536AA4F-BF2D-4FD7-9ECD-11FA3B42B3EA}" type="presParOf" srcId="{D38CE97F-A7A2-4BD6-A1EA-E8C442DCD8A8}" destId="{A5B8165E-9B9B-4612-A7DD-E9B3F9A0C25A}" srcOrd="0" destOrd="0" presId="urn:microsoft.com/office/officeart/2005/8/layout/radial5"/>
    <dgm:cxn modelId="{8294B92C-D536-4AC8-A4D9-AEE7E28763F6}" type="presParOf" srcId="{D38CE97F-A7A2-4BD6-A1EA-E8C442DCD8A8}" destId="{B0AF7028-A6C4-4488-91EE-539EB8153FA3}" srcOrd="1" destOrd="0" presId="urn:microsoft.com/office/officeart/2005/8/layout/radial5"/>
    <dgm:cxn modelId="{EA8E88CF-8954-477B-9A4F-469F6E9096F2}" type="presParOf" srcId="{B0AF7028-A6C4-4488-91EE-539EB8153FA3}" destId="{897D2E39-3200-4108-9778-9CD255BB45C9}" srcOrd="0" destOrd="0" presId="urn:microsoft.com/office/officeart/2005/8/layout/radial5"/>
    <dgm:cxn modelId="{4017D3C5-0092-4946-90E2-A2E7D6FFC713}" type="presParOf" srcId="{D38CE97F-A7A2-4BD6-A1EA-E8C442DCD8A8}" destId="{48FFB4FC-99D5-424F-9DDD-707713CE5506}" srcOrd="2" destOrd="0" presId="urn:microsoft.com/office/officeart/2005/8/layout/radial5"/>
    <dgm:cxn modelId="{0967EB0A-BF7B-481D-91D3-B2F971A8A879}" type="presParOf" srcId="{D38CE97F-A7A2-4BD6-A1EA-E8C442DCD8A8}" destId="{3FCDD658-AB61-45D4-8467-D6FDDCD4C7AA}" srcOrd="3" destOrd="0" presId="urn:microsoft.com/office/officeart/2005/8/layout/radial5"/>
    <dgm:cxn modelId="{FD32916E-CE4E-448F-9852-5CDD37B068C2}" type="presParOf" srcId="{3FCDD658-AB61-45D4-8467-D6FDDCD4C7AA}" destId="{463A1C69-9252-4399-991C-FC81B6137819}" srcOrd="0" destOrd="0" presId="urn:microsoft.com/office/officeart/2005/8/layout/radial5"/>
    <dgm:cxn modelId="{BC9A3B3D-641B-4423-B89F-3E22EA253329}" type="presParOf" srcId="{D38CE97F-A7A2-4BD6-A1EA-E8C442DCD8A8}" destId="{FCBF4211-C961-4940-A2AE-1109972BB388}" srcOrd="4" destOrd="0" presId="urn:microsoft.com/office/officeart/2005/8/layout/radial5"/>
    <dgm:cxn modelId="{3BBEA5E3-4DD4-499D-8E69-567D9F7ABA09}" type="presParOf" srcId="{D38CE97F-A7A2-4BD6-A1EA-E8C442DCD8A8}" destId="{648478CA-BBAE-4630-9ED1-A86FFB1BBBBA}" srcOrd="5" destOrd="0" presId="urn:microsoft.com/office/officeart/2005/8/layout/radial5"/>
    <dgm:cxn modelId="{4D151D78-085F-4B9D-B3B7-70781206AFD7}" type="presParOf" srcId="{648478CA-BBAE-4630-9ED1-A86FFB1BBBBA}" destId="{9765C994-7FF9-46D9-9D14-777109E2C7C8}" srcOrd="0" destOrd="0" presId="urn:microsoft.com/office/officeart/2005/8/layout/radial5"/>
    <dgm:cxn modelId="{D772062F-D430-47DE-B82E-344EAB4B2A44}" type="presParOf" srcId="{D38CE97F-A7A2-4BD6-A1EA-E8C442DCD8A8}" destId="{4B27DA7C-8B66-48A9-83E4-DF8BA7FDF906}" srcOrd="6" destOrd="0" presId="urn:microsoft.com/office/officeart/2005/8/layout/radial5"/>
    <dgm:cxn modelId="{7543B50F-5034-4B02-937B-A09B9439E9F4}" type="presParOf" srcId="{D38CE97F-A7A2-4BD6-A1EA-E8C442DCD8A8}" destId="{D866CFF6-8F31-436F-A802-52746DBD9435}" srcOrd="7" destOrd="0" presId="urn:microsoft.com/office/officeart/2005/8/layout/radial5"/>
    <dgm:cxn modelId="{B4833E3B-E5AC-4E6F-ABBB-C0AFF20AE133}" type="presParOf" srcId="{D866CFF6-8F31-436F-A802-52746DBD9435}" destId="{57EC02EA-C72F-4300-9028-5B55E1B4DC95}" srcOrd="0" destOrd="0" presId="urn:microsoft.com/office/officeart/2005/8/layout/radial5"/>
    <dgm:cxn modelId="{93F696D2-BB3F-4B5E-A95C-A593E6F34D4F}" type="presParOf" srcId="{D38CE97F-A7A2-4BD6-A1EA-E8C442DCD8A8}" destId="{1D88E33F-AEFE-4011-80C3-34155B4E2647}" srcOrd="8" destOrd="0" presId="urn:microsoft.com/office/officeart/2005/8/layout/radial5"/>
    <dgm:cxn modelId="{672A7F85-E746-4B3D-B127-33EA7F3269CA}" type="presParOf" srcId="{D38CE97F-A7A2-4BD6-A1EA-E8C442DCD8A8}" destId="{C81FB269-7399-492A-A815-87E3D14535C7}" srcOrd="9" destOrd="0" presId="urn:microsoft.com/office/officeart/2005/8/layout/radial5"/>
    <dgm:cxn modelId="{8633F38A-28CB-43B3-B342-D3D007DD1E94}" type="presParOf" srcId="{C81FB269-7399-492A-A815-87E3D14535C7}" destId="{87387931-C6BC-4F03-89E5-1FCA15DEE966}" srcOrd="0" destOrd="0" presId="urn:microsoft.com/office/officeart/2005/8/layout/radial5"/>
    <dgm:cxn modelId="{76CA5B9F-62A0-463A-A1E5-AF39BA98EBD8}" type="presParOf" srcId="{D38CE97F-A7A2-4BD6-A1EA-E8C442DCD8A8}" destId="{8C788BD2-7AEA-4551-9977-AD03FFA836BD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C459D2-81CD-43A9-8D13-8DC898C31EA9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597AEE-D79B-4197-B13C-6172EB7EC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smtClean="0">
                <a:solidFill>
                  <a:srgbClr val="00B050"/>
                </a:solidFill>
              </a:rPr>
              <a:t/>
            </a:r>
            <a:br>
              <a:rPr lang="ru-RU" sz="8000" smtClean="0">
                <a:solidFill>
                  <a:srgbClr val="00B050"/>
                </a:solidFill>
              </a:rPr>
            </a:br>
            <a:r>
              <a:rPr lang="ru-RU" sz="8000" smtClean="0">
                <a:solidFill>
                  <a:srgbClr val="00B050"/>
                </a:solidFill>
              </a:rPr>
              <a:t/>
            </a:r>
            <a:br>
              <a:rPr lang="ru-RU" sz="8000" smtClean="0">
                <a:solidFill>
                  <a:srgbClr val="00B050"/>
                </a:solidFill>
              </a:rPr>
            </a:br>
            <a:r>
              <a:rPr lang="ru-RU" sz="8000" smtClean="0">
                <a:solidFill>
                  <a:srgbClr val="00B050"/>
                </a:solidFill>
              </a:rPr>
              <a:t/>
            </a:r>
            <a:br>
              <a:rPr lang="ru-RU" sz="8000" smtClean="0">
                <a:solidFill>
                  <a:srgbClr val="00B050"/>
                </a:solidFill>
              </a:rPr>
            </a:br>
            <a:r>
              <a:rPr lang="ru-RU" sz="8000" smtClean="0">
                <a:solidFill>
                  <a:srgbClr val="00B050"/>
                </a:solidFill>
              </a:rPr>
              <a:t/>
            </a:r>
            <a:br>
              <a:rPr lang="ru-RU" sz="8000" smtClean="0">
                <a:solidFill>
                  <a:srgbClr val="00B050"/>
                </a:solidFill>
              </a:rPr>
            </a:br>
            <a:r>
              <a:rPr lang="ru-RU" sz="8000" smtClean="0">
                <a:solidFill>
                  <a:srgbClr val="00B050"/>
                </a:solidFill>
              </a:rPr>
              <a:t>Чистота – </a:t>
            </a:r>
            <a:br>
              <a:rPr lang="ru-RU" sz="8000" smtClean="0">
                <a:solidFill>
                  <a:srgbClr val="00B050"/>
                </a:solidFill>
              </a:rPr>
            </a:br>
            <a:r>
              <a:rPr lang="ru-RU" sz="8000" smtClean="0">
                <a:solidFill>
                  <a:srgbClr val="00B050"/>
                </a:solidFill>
              </a:rPr>
              <a:t>залог здоровья!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48C707-4A71-438F-8E4E-17F296F13D85}" type="datetime1">
              <a:rPr lang="ru-RU" smtClean="0"/>
              <a:pPr>
                <a:defRPr/>
              </a:pPr>
              <a:t>19.11.2010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492F5-CE34-472D-B5A5-977CECBE929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Рисунок 5" descr="cat1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429125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at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786313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lowers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000625"/>
            <a:ext cx="11953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12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5572125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lowers2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457200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ird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1000125"/>
            <a:ext cx="1643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tici08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38" y="78581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742c64de29c0fa8960ed1a63542e99f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642938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642918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гигиена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               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Знают кошки и гиены,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Бурый мишка, мишка белый,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Еж, собака и пчела.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Что всегда не грех помыться,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Вымыть лапы и копытца.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Ну а после можно смело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Приниматься за дела!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at1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86190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</a:rPr>
              <a:t>Игра «Живые пословицы»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Segoe Print" pitchFamily="2" charset="0"/>
              </a:rPr>
              <a:t>Быстрого и ловкого болезнь не догонит.</a:t>
            </a:r>
          </a:p>
          <a:p>
            <a:pPr algn="ctr">
              <a:buNone/>
            </a:pPr>
            <a:endParaRPr lang="ru-RU" sz="3600" b="1" i="1" dirty="0" smtClean="0">
              <a:latin typeface="Segoe Print" pitchFamily="2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Segoe Print" pitchFamily="2" charset="0"/>
              </a:rPr>
              <a:t>Здоровье не купишь – его разум дарит.</a:t>
            </a:r>
          </a:p>
          <a:p>
            <a:pPr algn="ctr"/>
            <a:endParaRPr lang="ru-RU" sz="3600" b="1" i="1" dirty="0" smtClean="0">
              <a:latin typeface="Segoe Print" pitchFamily="2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Segoe Print" pitchFamily="2" charset="0"/>
              </a:rPr>
              <a:t>Здоровым будешь – все добудешь.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458200" cy="8064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Домашнее задание: </a:t>
            </a:r>
            <a:br>
              <a:rPr lang="ru-RU" sz="2400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Сочинить сказку о том как прогнать Злючку – </a:t>
            </a:r>
            <a:r>
              <a:rPr lang="ru-RU" sz="2400" dirty="0" err="1" smtClean="0">
                <a:latin typeface="Segoe Print" pitchFamily="2" charset="0"/>
                <a:cs typeface="Times New Roman" pitchFamily="18" charset="0"/>
              </a:rPr>
              <a:t>Грязнючку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?</a:t>
            </a:r>
            <a:endParaRPr lang="ru-RU" sz="24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Товарищи!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В школе, в театре, в саду,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В метро в метро и на уличной шири-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Везде вы должны соблюдать чистоту,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Как в собственной вашей квартире.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Ведь улиц асфальтовых темная гладь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И парков зеленые рощи-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Все это – наш город, точнее сказа</a:t>
            </a:r>
            <a:r>
              <a:rPr lang="ru-RU" dirty="0" smtClean="0">
                <a:solidFill>
                  <a:srgbClr val="0070C0"/>
                </a:solidFill>
              </a:rPr>
              <a:t>ть,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Огромная наша жилплощадь.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smtClean="0">
                <a:solidFill>
                  <a:srgbClr val="FF0000"/>
                </a:solidFill>
              </a:rPr>
              <a:t/>
            </a:r>
            <a:br>
              <a:rPr lang="ru-RU" sz="8000" smtClean="0">
                <a:solidFill>
                  <a:srgbClr val="FF0000"/>
                </a:solidFill>
              </a:rPr>
            </a:br>
            <a:r>
              <a:rPr lang="ru-RU" sz="8000" smtClean="0">
                <a:solidFill>
                  <a:srgbClr val="FF0000"/>
                </a:solidFill>
              </a:rPr>
              <a:t/>
            </a:r>
            <a:br>
              <a:rPr lang="ru-RU" sz="8000" smtClean="0">
                <a:solidFill>
                  <a:srgbClr val="FF0000"/>
                </a:solidFill>
              </a:rPr>
            </a:br>
            <a:r>
              <a:rPr lang="ru-RU" sz="8000" smtClean="0">
                <a:solidFill>
                  <a:srgbClr val="FF0000"/>
                </a:solidFill>
              </a:rPr>
              <a:t/>
            </a:r>
            <a:br>
              <a:rPr lang="ru-RU" sz="8000" smtClean="0">
                <a:solidFill>
                  <a:srgbClr val="FF0000"/>
                </a:solidFill>
              </a:rPr>
            </a:br>
            <a:r>
              <a:rPr lang="ru-RU" sz="9600" smtClean="0">
                <a:solidFill>
                  <a:srgbClr val="FF0000"/>
                </a:solidFill>
              </a:rPr>
              <a:t>Молодцы!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A2DE70-54AE-47B8-9D95-A7A87ABCC635}" type="datetime1">
              <a:rPr lang="ru-RU" smtClean="0"/>
              <a:pPr>
                <a:defRPr/>
              </a:pPr>
              <a:t>19.11.2010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3FCE0-515D-40BA-8254-F44B303A10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 descr="butterfly5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14813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utterfly3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928688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use1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2862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09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857750"/>
            <a:ext cx="17383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02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786313"/>
            <a:ext cx="18335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w5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7858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игр на хвосте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3000375"/>
            <a:ext cx="7858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lowers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371475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butterfly5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3000375"/>
            <a:ext cx="857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4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3429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75" y="35718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16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5" y="1714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Рисунок 17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5" y="6000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Рисунок 18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25" y="4786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19" descr="star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63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20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2766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43576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Рисунок 22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50" y="55006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23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1938" y="5000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Рисунок 24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63" y="19288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Рисунок 25" descr="star1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3813" y="20716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Рисунок 26" descr="star1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4350" y="32099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star1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8688" y="6429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Рисунок 28" descr="star1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9563" y="714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Рисунок 29" descr="star1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29250" y="1857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Рисунок 30" descr="star1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50" y="3714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67266" cy="4724400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На двух ногах бочка,</a:t>
            </a: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На бочке – кочка, </a:t>
            </a: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А на кочке – лес.</a:t>
            </a:r>
          </a:p>
          <a:p>
            <a:pPr>
              <a:buNone/>
            </a:pP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B8165E-9B9B-4612-A7DD-E9B3F9A0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5B8165E-9B9B-4612-A7DD-E9B3F9A0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5B8165E-9B9B-4612-A7DD-E9B3F9A0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AF7028-A6C4-4488-91EE-539EB815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B0AF7028-A6C4-4488-91EE-539EB815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B0AF7028-A6C4-4488-91EE-539EB815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FB4FC-99D5-424F-9DDD-707713CE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48FFB4FC-99D5-424F-9DDD-707713CE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48FFB4FC-99D5-424F-9DDD-707713CE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CDD658-AB61-45D4-8467-D6FDDCD4C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3FCDD658-AB61-45D4-8467-D6FDDCD4C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3FCDD658-AB61-45D4-8467-D6FDDCD4C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BF4211-C961-4940-A2AE-1109972B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FCBF4211-C961-4940-A2AE-1109972B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FCBF4211-C961-4940-A2AE-1109972B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8478CA-BBAE-4630-9ED1-A86FFB1BB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648478CA-BBAE-4630-9ED1-A86FFB1BB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648478CA-BBAE-4630-9ED1-A86FFB1BB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27DA7C-8B66-48A9-83E4-DF8BA7FD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B27DA7C-8B66-48A9-83E4-DF8BA7FD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B27DA7C-8B66-48A9-83E4-DF8BA7FD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6CFF6-8F31-436F-A802-52746DBD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D866CFF6-8F31-436F-A802-52746DBD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D866CFF6-8F31-436F-A802-52746DBD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88E33F-AEFE-4011-80C3-34155B4E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1D88E33F-AEFE-4011-80C3-34155B4E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1D88E33F-AEFE-4011-80C3-34155B4E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1FB269-7399-492A-A815-87E3D145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C81FB269-7399-492A-A815-87E3D145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C81FB269-7399-492A-A815-87E3D145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788BD2-7AEA-4551-9977-AD03FFA83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8C788BD2-7AEA-4551-9977-AD03FFA83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8C788BD2-7AEA-4551-9977-AD03FFA83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73E09"/>
                </a:solidFill>
                <a:latin typeface="Arial Black" pitchFamily="34" charset="0"/>
              </a:rPr>
              <a:t>Проблемный вопрос</a:t>
            </a:r>
            <a:endParaRPr lang="ru-RU" sz="3200" b="1" dirty="0">
              <a:solidFill>
                <a:srgbClr val="E73E09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Constantia" pitchFamily="18" charset="0"/>
              </a:rPr>
              <a:t>Почему некоторые люди </a:t>
            </a:r>
            <a:r>
              <a:rPr lang="ru-RU" sz="4800" b="1" i="1" dirty="0" smtClean="0">
                <a:solidFill>
                  <a:srgbClr val="FF0000"/>
                </a:solidFill>
                <a:latin typeface="Constantia" pitchFamily="18" charset="0"/>
              </a:rPr>
              <a:t>часто</a:t>
            </a:r>
            <a:r>
              <a:rPr lang="ru-RU" sz="48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Constantia" pitchFamily="18" charset="0"/>
              </a:rPr>
              <a:t>болеют,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Constantia" pitchFamily="18" charset="0"/>
              </a:rPr>
              <a:t>а другие – </a:t>
            </a:r>
            <a:r>
              <a:rPr lang="ru-RU" sz="4800" b="1" i="1" dirty="0" smtClean="0">
                <a:solidFill>
                  <a:srgbClr val="FF0000"/>
                </a:solidFill>
                <a:latin typeface="Constantia" pitchFamily="18" charset="0"/>
              </a:rPr>
              <a:t>нет</a:t>
            </a:r>
            <a:r>
              <a:rPr lang="ru-RU" sz="4800" b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429132"/>
            <a:ext cx="58579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</p:spPr>
      </p:pic>
      <p:pic>
        <p:nvPicPr>
          <p:cNvPr id="3075" name="Picture 3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</p:spPr>
      </p:pic>
      <p:pic>
        <p:nvPicPr>
          <p:cNvPr id="3076" name="Picture 4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77" name="Picture 5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8" name="Picture 6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9" name="Picture 7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</p:spPr>
      </p:pic>
      <p:pic>
        <p:nvPicPr>
          <p:cNvPr id="3080" name="Picture 8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81" name="Picture 9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82" name="Picture 10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</p:spPr>
      </p:pic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14356"/>
            <a:ext cx="8072494" cy="558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Почему плохо быть «</a:t>
            </a:r>
            <a:r>
              <a:rPr lang="ru-RU" sz="3200" b="1" i="1" dirty="0" err="1" smtClean="0">
                <a:solidFill>
                  <a:srgbClr val="0070C0"/>
                </a:solidFill>
                <a:latin typeface="Constantia" pitchFamily="18" charset="0"/>
              </a:rPr>
              <a:t>грязнулей</a:t>
            </a: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»?</a:t>
            </a:r>
          </a:p>
          <a:p>
            <a:endParaRPr lang="ru-RU" sz="32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  Как часто следует мыть глаза, уши,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    волосы?</a:t>
            </a:r>
          </a:p>
          <a:p>
            <a:endParaRPr lang="ru-RU" sz="32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   Где больше всего скапливается  грязи на теле человека? Когда надо  обязательно мыть руки?</a:t>
            </a:r>
          </a:p>
          <a:p>
            <a:endParaRPr lang="ru-RU" sz="32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   Почему хирург так тщательно обрабатывает руки перед операцией?</a:t>
            </a:r>
            <a:endParaRPr lang="ru-RU" sz="32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itchFamily="34" charset="0"/>
              </a:rPr>
              <a:t>Яьвородз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itchFamily="34" charset="0"/>
              </a:rPr>
              <a:t>голаз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 –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itchFamily="34" charset="0"/>
              </a:rPr>
              <a:t>атотсич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Чистота – залог здоровья.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20102011\Титульный лист0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6" y="571481"/>
            <a:ext cx="1571634" cy="2428891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20102011\Титульный лист00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1717865" cy="2428892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20102011\Титульный лист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3357586" cy="2071702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20102011\Титульный лист00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2928958" cy="2174529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20102011\Титульный лист00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3758" y="3929066"/>
            <a:ext cx="3547267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EFC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236</Words>
  <Application>Microsoft Office PowerPoint</Application>
  <PresentationFormat>Экран (4:3)</PresentationFormat>
  <Paragraphs>57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Чистота –  залог здоровья!</vt:lpstr>
      <vt:lpstr>                        </vt:lpstr>
      <vt:lpstr> </vt:lpstr>
      <vt:lpstr>Проблемный вопрос</vt:lpstr>
      <vt:lpstr>Слайд 5</vt:lpstr>
      <vt:lpstr>Слайд 6</vt:lpstr>
      <vt:lpstr>  Яьвородз голаз – атотсич.</vt:lpstr>
      <vt:lpstr>  Чистота – залог здоровья.</vt:lpstr>
      <vt:lpstr>Слайд 9</vt:lpstr>
      <vt:lpstr>Слайд 10</vt:lpstr>
      <vt:lpstr>        Игра «Живые пословицы»</vt:lpstr>
      <vt:lpstr>Домашнее задание:  Сочинить сказку о том как прогнать Злючку – Грязнючку?</vt:lpstr>
      <vt:lpstr>   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28</cp:revision>
  <dcterms:created xsi:type="dcterms:W3CDTF">2010-11-09T13:11:01Z</dcterms:created>
  <dcterms:modified xsi:type="dcterms:W3CDTF">2010-11-19T14:12:21Z</dcterms:modified>
</cp:coreProperties>
</file>