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83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F01C6-3703-43B8-8AE9-540E75F74927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#1" csCatId="accent1" phldr="1"/>
      <dgm:spPr>
        <a:scene3d>
          <a:camera prst="orthographicFront"/>
          <a:lightRig rig="flat" dir="t"/>
        </a:scene3d>
      </dgm:spPr>
      <dgm:t>
        <a:bodyPr/>
        <a:lstStyle/>
        <a:p>
          <a:endParaRPr lang="ru-RU"/>
        </a:p>
      </dgm:t>
    </dgm:pt>
    <dgm:pt modelId="{D79B4E33-E882-41CF-B971-70B300D8BDBD}">
      <dgm:prSet phldrT="[Текст]"/>
      <dgm:spPr>
        <a:scene3d>
          <a:camera prst="orthographicFront"/>
          <a:lightRig rig="flat" dir="t"/>
        </a:scene3d>
        <a:sp3d prstMaterial="softEdge">
          <a:bevelT/>
          <a:contourClr>
            <a:schemeClr val="lt1">
              <a:alpha val="90000"/>
              <a:hueOff val="0"/>
              <a:satOff val="0"/>
              <a:lumOff val="0"/>
              <a:alphaOff val="0"/>
              <a:tint val="70000"/>
            </a:schemeClr>
          </a:contourClr>
        </a:sp3d>
      </dgm:spPr>
      <dgm:t>
        <a:bodyPr/>
        <a:lstStyle/>
        <a:p>
          <a:pPr algn="ctr"/>
          <a:r>
            <a:rPr lang="ru-RU" dirty="0" smtClean="0"/>
            <a:t>Формы правления государства</a:t>
          </a:r>
          <a:endParaRPr lang="ru-RU" dirty="0"/>
        </a:p>
      </dgm:t>
    </dgm:pt>
    <dgm:pt modelId="{D7D4BA19-A17E-425B-9922-6E07150D66C8}" type="parTrans" cxnId="{FD2A8E0F-BC7D-4F73-A4C9-2AB0D8AA6E00}">
      <dgm:prSet/>
      <dgm:spPr/>
      <dgm:t>
        <a:bodyPr/>
        <a:lstStyle/>
        <a:p>
          <a:endParaRPr lang="ru-RU"/>
        </a:p>
      </dgm:t>
    </dgm:pt>
    <dgm:pt modelId="{FF3E358B-B69D-4F53-ADFB-D7D4AA489519}" type="sibTrans" cxnId="{FD2A8E0F-BC7D-4F73-A4C9-2AB0D8AA6E00}">
      <dgm:prSet/>
      <dgm:spPr/>
      <dgm:t>
        <a:bodyPr/>
        <a:lstStyle/>
        <a:p>
          <a:endParaRPr lang="ru-RU"/>
        </a:p>
      </dgm:t>
    </dgm:pt>
    <dgm:pt modelId="{7C692D16-7300-4E94-B96F-E3A9B997D8D0}">
      <dgm:prSet phldrT="[Текст]"/>
      <dgm:spPr>
        <a:scene3d>
          <a:camera prst="orthographicFront"/>
          <a:lightRig rig="flat" dir="t"/>
        </a:scene3d>
        <a:sp3d prstMaterial="softEdge">
          <a:bevelT/>
          <a:contourClr>
            <a:schemeClr val="lt1">
              <a:alpha val="90000"/>
              <a:hueOff val="0"/>
              <a:satOff val="0"/>
              <a:lumOff val="0"/>
              <a:alphaOff val="0"/>
              <a:tint val="70000"/>
            </a:schemeClr>
          </a:contourClr>
        </a:sp3d>
      </dgm:spPr>
      <dgm:t>
        <a:bodyPr/>
        <a:lstStyle/>
        <a:p>
          <a:r>
            <a:rPr lang="ru-RU" dirty="0" smtClean="0"/>
            <a:t>Монархия </a:t>
          </a:r>
          <a:endParaRPr lang="ru-RU" dirty="0"/>
        </a:p>
      </dgm:t>
    </dgm:pt>
    <dgm:pt modelId="{BC900A75-216A-4986-B1C8-001580592255}" type="parTrans" cxnId="{53925773-3353-40DA-8011-40D63EA4A529}">
      <dgm:prSet/>
      <dgm:spPr>
        <a:scene3d>
          <a:camera prst="orthographicFront"/>
          <a:lightRig rig="flat" dir="t"/>
        </a:scene3d>
        <a:sp3d prstMaterial="softEdge">
          <a:bevelT/>
        </a:sp3d>
      </dgm:spPr>
      <dgm:t>
        <a:bodyPr/>
        <a:lstStyle/>
        <a:p>
          <a:endParaRPr lang="ru-RU"/>
        </a:p>
      </dgm:t>
    </dgm:pt>
    <dgm:pt modelId="{CC31CC70-4C76-4E1E-84A1-174BA05B4D29}" type="sibTrans" cxnId="{53925773-3353-40DA-8011-40D63EA4A529}">
      <dgm:prSet/>
      <dgm:spPr/>
      <dgm:t>
        <a:bodyPr/>
        <a:lstStyle/>
        <a:p>
          <a:endParaRPr lang="ru-RU"/>
        </a:p>
      </dgm:t>
    </dgm:pt>
    <dgm:pt modelId="{FF98461A-B203-407C-9B48-0B2907ED1D45}">
      <dgm:prSet phldrT="[Текст]"/>
      <dgm:spPr>
        <a:scene3d>
          <a:camera prst="orthographicFront"/>
          <a:lightRig rig="flat" dir="t"/>
        </a:scene3d>
        <a:sp3d prstMaterial="softEdge">
          <a:bevelT/>
          <a:contourClr>
            <a:schemeClr val="lt1">
              <a:alpha val="90000"/>
              <a:hueOff val="0"/>
              <a:satOff val="0"/>
              <a:lumOff val="0"/>
              <a:alphaOff val="0"/>
              <a:tint val="70000"/>
            </a:schemeClr>
          </a:contourClr>
        </a:sp3d>
      </dgm:spPr>
      <dgm:t>
        <a:bodyPr/>
        <a:lstStyle/>
        <a:p>
          <a:pPr algn="ctr"/>
          <a:r>
            <a:rPr lang="ru-RU" dirty="0" smtClean="0"/>
            <a:t>Абсолютная</a:t>
          </a:r>
          <a:endParaRPr lang="ru-RU" dirty="0"/>
        </a:p>
      </dgm:t>
    </dgm:pt>
    <dgm:pt modelId="{959EC32F-6A12-4BF2-B4A5-AA00CCFD94C9}" type="parTrans" cxnId="{ABE5941D-015D-469F-8AD9-B75FE4BE1A88}">
      <dgm:prSet/>
      <dgm:spPr>
        <a:scene3d>
          <a:camera prst="orthographicFront"/>
          <a:lightRig rig="flat" dir="t"/>
        </a:scene3d>
        <a:sp3d prstMaterial="softEdge">
          <a:bevelT/>
        </a:sp3d>
      </dgm:spPr>
      <dgm:t>
        <a:bodyPr/>
        <a:lstStyle/>
        <a:p>
          <a:endParaRPr lang="ru-RU"/>
        </a:p>
      </dgm:t>
    </dgm:pt>
    <dgm:pt modelId="{2943A292-104E-4103-9721-B9AD48EFCB7C}" type="sibTrans" cxnId="{ABE5941D-015D-469F-8AD9-B75FE4BE1A88}">
      <dgm:prSet/>
      <dgm:spPr/>
      <dgm:t>
        <a:bodyPr/>
        <a:lstStyle/>
        <a:p>
          <a:endParaRPr lang="ru-RU"/>
        </a:p>
      </dgm:t>
    </dgm:pt>
    <dgm:pt modelId="{6C357E26-39B9-4E8A-8BF8-ED74A1913B81}">
      <dgm:prSet phldrT="[Текст]"/>
      <dgm:spPr>
        <a:scene3d>
          <a:camera prst="orthographicFront"/>
          <a:lightRig rig="flat" dir="t"/>
        </a:scene3d>
        <a:sp3d prstMaterial="softEdge">
          <a:bevelT/>
          <a:contourClr>
            <a:schemeClr val="lt1">
              <a:alpha val="90000"/>
              <a:hueOff val="0"/>
              <a:satOff val="0"/>
              <a:lumOff val="0"/>
              <a:alphaOff val="0"/>
              <a:tint val="70000"/>
            </a:schemeClr>
          </a:contourClr>
        </a:sp3d>
      </dgm:spPr>
      <dgm:t>
        <a:bodyPr/>
        <a:lstStyle/>
        <a:p>
          <a:pPr algn="ctr"/>
          <a:r>
            <a:rPr lang="ru-RU" dirty="0" smtClean="0"/>
            <a:t>Конституционная </a:t>
          </a:r>
          <a:endParaRPr lang="ru-RU" dirty="0"/>
        </a:p>
      </dgm:t>
    </dgm:pt>
    <dgm:pt modelId="{F4910AD5-8DBD-4483-9E99-849375875D21}" type="parTrans" cxnId="{60026CD4-3157-42EF-AF69-F298BEF3285B}">
      <dgm:prSet/>
      <dgm:spPr>
        <a:scene3d>
          <a:camera prst="orthographicFront"/>
          <a:lightRig rig="flat" dir="t"/>
        </a:scene3d>
        <a:sp3d prstMaterial="softEdge">
          <a:bevelT/>
        </a:sp3d>
      </dgm:spPr>
      <dgm:t>
        <a:bodyPr/>
        <a:lstStyle/>
        <a:p>
          <a:endParaRPr lang="ru-RU"/>
        </a:p>
      </dgm:t>
    </dgm:pt>
    <dgm:pt modelId="{CDC59AD2-B553-4BEA-BD45-68BAD4CEA537}" type="sibTrans" cxnId="{60026CD4-3157-42EF-AF69-F298BEF3285B}">
      <dgm:prSet/>
      <dgm:spPr/>
      <dgm:t>
        <a:bodyPr/>
        <a:lstStyle/>
        <a:p>
          <a:endParaRPr lang="ru-RU"/>
        </a:p>
      </dgm:t>
    </dgm:pt>
    <dgm:pt modelId="{3A72F74D-2A82-48E9-906E-FF504E5EF4BF}">
      <dgm:prSet phldrT="[Текст]"/>
      <dgm:spPr>
        <a:scene3d>
          <a:camera prst="orthographicFront"/>
          <a:lightRig rig="flat" dir="t"/>
        </a:scene3d>
        <a:sp3d prstMaterial="softEdge">
          <a:bevelT/>
          <a:contourClr>
            <a:schemeClr val="lt1">
              <a:alpha val="90000"/>
              <a:hueOff val="0"/>
              <a:satOff val="0"/>
              <a:lumOff val="0"/>
              <a:alphaOff val="0"/>
              <a:tint val="70000"/>
            </a:schemeClr>
          </a:contourClr>
        </a:sp3d>
      </dgm:spPr>
      <dgm:t>
        <a:bodyPr/>
        <a:lstStyle/>
        <a:p>
          <a:r>
            <a:rPr lang="ru-RU" dirty="0" smtClean="0"/>
            <a:t>Республика </a:t>
          </a:r>
          <a:endParaRPr lang="ru-RU" dirty="0"/>
        </a:p>
      </dgm:t>
    </dgm:pt>
    <dgm:pt modelId="{B814D875-8A03-4FF2-B416-2356A65AF32E}" type="parTrans" cxnId="{8FF582FF-613C-4488-8B74-C0A8A5352C7F}">
      <dgm:prSet/>
      <dgm:spPr>
        <a:scene3d>
          <a:camera prst="orthographicFront"/>
          <a:lightRig rig="flat" dir="t"/>
        </a:scene3d>
        <a:sp3d prstMaterial="softEdge">
          <a:bevelT/>
        </a:sp3d>
      </dgm:spPr>
      <dgm:t>
        <a:bodyPr/>
        <a:lstStyle/>
        <a:p>
          <a:endParaRPr lang="ru-RU"/>
        </a:p>
      </dgm:t>
    </dgm:pt>
    <dgm:pt modelId="{8F4DA9C3-708A-4FC9-91FF-71AF80833955}" type="sibTrans" cxnId="{8FF582FF-613C-4488-8B74-C0A8A5352C7F}">
      <dgm:prSet/>
      <dgm:spPr/>
      <dgm:t>
        <a:bodyPr/>
        <a:lstStyle/>
        <a:p>
          <a:endParaRPr lang="ru-RU"/>
        </a:p>
      </dgm:t>
    </dgm:pt>
    <dgm:pt modelId="{14530CE0-C374-447C-80DA-836AFDB0D843}">
      <dgm:prSet phldrT="[Текст]"/>
      <dgm:spPr>
        <a:scene3d>
          <a:camera prst="orthographicFront"/>
          <a:lightRig rig="flat" dir="t"/>
        </a:scene3d>
        <a:sp3d prstMaterial="softEdge">
          <a:bevelT/>
          <a:contourClr>
            <a:schemeClr val="lt1">
              <a:alpha val="90000"/>
              <a:hueOff val="0"/>
              <a:satOff val="0"/>
              <a:lumOff val="0"/>
              <a:alphaOff val="0"/>
              <a:tint val="70000"/>
            </a:schemeClr>
          </a:contourClr>
        </a:sp3d>
      </dgm:spPr>
      <dgm:t>
        <a:bodyPr/>
        <a:lstStyle/>
        <a:p>
          <a:pPr algn="ctr"/>
          <a:r>
            <a:rPr lang="ru-RU" dirty="0" smtClean="0"/>
            <a:t>Парламентская </a:t>
          </a:r>
          <a:endParaRPr lang="ru-RU" dirty="0"/>
        </a:p>
      </dgm:t>
    </dgm:pt>
    <dgm:pt modelId="{10643C11-B6B8-45FD-BEFE-53F57D1F2489}" type="parTrans" cxnId="{C052A03E-1E7F-4F09-A164-2F1F6AE4B49D}">
      <dgm:prSet/>
      <dgm:spPr>
        <a:scene3d>
          <a:camera prst="orthographicFront"/>
          <a:lightRig rig="flat" dir="t"/>
        </a:scene3d>
        <a:sp3d prstMaterial="softEdge">
          <a:bevelT/>
        </a:sp3d>
      </dgm:spPr>
      <dgm:t>
        <a:bodyPr/>
        <a:lstStyle/>
        <a:p>
          <a:endParaRPr lang="ru-RU"/>
        </a:p>
      </dgm:t>
    </dgm:pt>
    <dgm:pt modelId="{49064AD2-7688-4E4C-BF36-DE25195DF4A9}" type="sibTrans" cxnId="{C052A03E-1E7F-4F09-A164-2F1F6AE4B49D}">
      <dgm:prSet/>
      <dgm:spPr/>
      <dgm:t>
        <a:bodyPr/>
        <a:lstStyle/>
        <a:p>
          <a:endParaRPr lang="ru-RU"/>
        </a:p>
      </dgm:t>
    </dgm:pt>
    <dgm:pt modelId="{F0A9E017-DBF3-429C-A8C1-945EC081DBCC}">
      <dgm:prSet phldrT="[Текст]"/>
      <dgm:spPr>
        <a:scene3d>
          <a:camera prst="orthographicFront"/>
          <a:lightRig rig="flat" dir="t"/>
        </a:scene3d>
        <a:sp3d prstMaterial="softEdge">
          <a:bevelT/>
          <a:contourClr>
            <a:schemeClr val="lt1">
              <a:alpha val="90000"/>
              <a:hueOff val="0"/>
              <a:satOff val="0"/>
              <a:lumOff val="0"/>
              <a:alphaOff val="0"/>
              <a:tint val="70000"/>
            </a:schemeClr>
          </a:contourClr>
        </a:sp3d>
      </dgm:spPr>
      <dgm:t>
        <a:bodyPr/>
        <a:lstStyle/>
        <a:p>
          <a:r>
            <a:rPr lang="ru-RU" dirty="0" smtClean="0"/>
            <a:t>Президентская </a:t>
          </a:r>
          <a:endParaRPr lang="ru-RU" dirty="0"/>
        </a:p>
      </dgm:t>
    </dgm:pt>
    <dgm:pt modelId="{F9378F4E-1818-4821-8A07-6872369775C9}" type="parTrans" cxnId="{6F02EEAC-ABA6-4E9A-A8E9-2AEBBC3A1115}">
      <dgm:prSet/>
      <dgm:spPr>
        <a:scene3d>
          <a:camera prst="orthographicFront"/>
          <a:lightRig rig="flat" dir="t"/>
        </a:scene3d>
        <a:sp3d prstMaterial="softEdge">
          <a:bevelT/>
        </a:sp3d>
      </dgm:spPr>
      <dgm:t>
        <a:bodyPr/>
        <a:lstStyle/>
        <a:p>
          <a:endParaRPr lang="ru-RU"/>
        </a:p>
      </dgm:t>
    </dgm:pt>
    <dgm:pt modelId="{F9D63D08-A5D7-4D1E-9E63-35D5C7F1D15E}" type="sibTrans" cxnId="{6F02EEAC-ABA6-4E9A-A8E9-2AEBBC3A1115}">
      <dgm:prSet/>
      <dgm:spPr/>
      <dgm:t>
        <a:bodyPr/>
        <a:lstStyle/>
        <a:p>
          <a:endParaRPr lang="ru-RU"/>
        </a:p>
      </dgm:t>
    </dgm:pt>
    <dgm:pt modelId="{7B706C5D-90BF-43A8-8E2B-A41FB8926A12}" type="pres">
      <dgm:prSet presAssocID="{E67F01C6-3703-43B8-8AE9-540E75F749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073CC9-8EEF-4940-937D-A6B116AB5ABF}" type="pres">
      <dgm:prSet presAssocID="{D79B4E33-E882-41CF-B971-70B300D8BDBD}" presName="hierRoot1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B4F1997C-76B7-4CF4-9735-DF669F36B453}" type="pres">
      <dgm:prSet presAssocID="{D79B4E33-E882-41CF-B971-70B300D8BDBD}" presName="composite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1E9158C6-9A0C-4FEC-885B-BBB96CC25EF5}" type="pres">
      <dgm:prSet presAssocID="{D79B4E33-E882-41CF-B971-70B300D8BDBD}" presName="background" presStyleLbl="node0" presStyleIdx="0" presStyleCnt="1"/>
      <dgm:spPr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prstMaterial="softEdg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endParaRPr lang="ru-RU"/>
        </a:p>
      </dgm:t>
    </dgm:pt>
    <dgm:pt modelId="{AC7EB702-54A3-4E13-9E19-403B7491ED3A}" type="pres">
      <dgm:prSet presAssocID="{D79B4E33-E882-41CF-B971-70B300D8BDBD}" presName="text" presStyleLbl="fgAcc0" presStyleIdx="0" presStyleCnt="1" custLinFactNeighborX="4878" custLinFactNeighborY="24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756E96-4B39-45CB-9268-EC113AEA5BAE}" type="pres">
      <dgm:prSet presAssocID="{D79B4E33-E882-41CF-B971-70B300D8BDBD}" presName="hierChild2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2496D68B-7C19-4CDA-9EAD-A448D0D16850}" type="pres">
      <dgm:prSet presAssocID="{BC900A75-216A-4986-B1C8-00158059225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679C11A-203F-4B3B-A1DE-EAA360FB3CEF}" type="pres">
      <dgm:prSet presAssocID="{7C692D16-7300-4E94-B96F-E3A9B997D8D0}" presName="hierRoot2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B2FC9A9F-3042-45FA-9A2E-847BF69B445F}" type="pres">
      <dgm:prSet presAssocID="{7C692D16-7300-4E94-B96F-E3A9B997D8D0}" presName="composite2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75B56D4E-B50B-4A7B-8CA6-382138469F73}" type="pres">
      <dgm:prSet presAssocID="{7C692D16-7300-4E94-B96F-E3A9B997D8D0}" presName="background2" presStyleLbl="node2" presStyleIdx="0" presStyleCnt="2"/>
      <dgm:spPr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prstMaterial="softEdg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endParaRPr lang="ru-RU"/>
        </a:p>
      </dgm:t>
    </dgm:pt>
    <dgm:pt modelId="{5D3C3EA7-374F-4F61-BF6B-A47059E58700}" type="pres">
      <dgm:prSet presAssocID="{7C692D16-7300-4E94-B96F-E3A9B997D8D0}" presName="text2" presStyleLbl="fgAcc2" presStyleIdx="0" presStyleCnt="2" custLinFactNeighborX="132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7ED16A-BA03-4A8A-92F0-A3C8E8F0A501}" type="pres">
      <dgm:prSet presAssocID="{7C692D16-7300-4E94-B96F-E3A9B997D8D0}" presName="hierChild3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7B95E285-8A79-424F-ADD2-A9440C0BC523}" type="pres">
      <dgm:prSet presAssocID="{959EC32F-6A12-4BF2-B4A5-AA00CCFD94C9}" presName="Name17" presStyleLbl="parChTrans1D3" presStyleIdx="0" presStyleCnt="4"/>
      <dgm:spPr/>
      <dgm:t>
        <a:bodyPr/>
        <a:lstStyle/>
        <a:p>
          <a:endParaRPr lang="ru-RU"/>
        </a:p>
      </dgm:t>
    </dgm:pt>
    <dgm:pt modelId="{F0E6FCA2-7979-43E7-ADB6-B90E51730C42}" type="pres">
      <dgm:prSet presAssocID="{FF98461A-B203-407C-9B48-0B2907ED1D45}" presName="hierRoot3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82234062-C736-4685-8510-7C21D6A311E5}" type="pres">
      <dgm:prSet presAssocID="{FF98461A-B203-407C-9B48-0B2907ED1D45}" presName="composite3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5A0CF3EA-78B0-4944-9F8B-550C1FD3C3C5}" type="pres">
      <dgm:prSet presAssocID="{FF98461A-B203-407C-9B48-0B2907ED1D45}" presName="background3" presStyleLbl="node3" presStyleIdx="0" presStyleCnt="4"/>
      <dgm:spPr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prstMaterial="softEdg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endParaRPr lang="ru-RU"/>
        </a:p>
      </dgm:t>
    </dgm:pt>
    <dgm:pt modelId="{316D4874-5F5C-468B-A590-ADAF2595815D}" type="pres">
      <dgm:prSet presAssocID="{FF98461A-B203-407C-9B48-0B2907ED1D45}" presName="text3" presStyleLbl="fgAcc3" presStyleIdx="0" presStyleCnt="4" custLinFactNeighborX="36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592393-F145-437F-B7C4-846273A13366}" type="pres">
      <dgm:prSet presAssocID="{FF98461A-B203-407C-9B48-0B2907ED1D45}" presName="hierChild4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B119B055-642D-4B1B-9747-20A516D639B3}" type="pres">
      <dgm:prSet presAssocID="{F4910AD5-8DBD-4483-9E99-849375875D21}" presName="Name17" presStyleLbl="parChTrans1D3" presStyleIdx="1" presStyleCnt="4"/>
      <dgm:spPr/>
      <dgm:t>
        <a:bodyPr/>
        <a:lstStyle/>
        <a:p>
          <a:endParaRPr lang="ru-RU"/>
        </a:p>
      </dgm:t>
    </dgm:pt>
    <dgm:pt modelId="{976A629E-5751-4D2F-8218-CEFA92F1E6A8}" type="pres">
      <dgm:prSet presAssocID="{6C357E26-39B9-4E8A-8BF8-ED74A1913B81}" presName="hierRoot3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A6D40A46-9ED0-42D4-B3AA-B69B2EEE8B36}" type="pres">
      <dgm:prSet presAssocID="{6C357E26-39B9-4E8A-8BF8-ED74A1913B81}" presName="composite3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CCC6945F-81F2-467E-9260-BC6D45B232D0}" type="pres">
      <dgm:prSet presAssocID="{6C357E26-39B9-4E8A-8BF8-ED74A1913B81}" presName="background3" presStyleLbl="node3" presStyleIdx="1" presStyleCnt="4"/>
      <dgm:spPr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prstMaterial="softEdg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endParaRPr lang="ru-RU"/>
        </a:p>
      </dgm:t>
    </dgm:pt>
    <dgm:pt modelId="{ED6A385D-715E-4AC7-AF0D-C8CB9C8033CD}" type="pres">
      <dgm:prSet presAssocID="{6C357E26-39B9-4E8A-8BF8-ED74A1913B81}" presName="text3" presStyleLbl="fgAcc3" presStyleIdx="1" presStyleCnt="4" custLinFactNeighborX="1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E35539-DC78-4A0A-A8DD-BAF5BDD4FE13}" type="pres">
      <dgm:prSet presAssocID="{6C357E26-39B9-4E8A-8BF8-ED74A1913B81}" presName="hierChild4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F473671E-B26F-4076-AD1D-F7643259EF12}" type="pres">
      <dgm:prSet presAssocID="{B814D875-8A03-4FF2-B416-2356A65AF32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AB8AC41-0FE8-4303-A2E0-CBA3B775F5E8}" type="pres">
      <dgm:prSet presAssocID="{3A72F74D-2A82-48E9-906E-FF504E5EF4BF}" presName="hierRoot2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47DE84AB-7511-40F1-938D-328FDBDB8777}" type="pres">
      <dgm:prSet presAssocID="{3A72F74D-2A82-48E9-906E-FF504E5EF4BF}" presName="composite2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CB776E38-4BAF-4DC0-A2A7-0B23E44D1CE8}" type="pres">
      <dgm:prSet presAssocID="{3A72F74D-2A82-48E9-906E-FF504E5EF4BF}" presName="background2" presStyleLbl="node2" presStyleIdx="1" presStyleCnt="2"/>
      <dgm:spPr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prstMaterial="softEdg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endParaRPr lang="ru-RU"/>
        </a:p>
      </dgm:t>
    </dgm:pt>
    <dgm:pt modelId="{0FF6EA3D-BEFE-449C-9195-6DA91E4A1CDE}" type="pres">
      <dgm:prSet presAssocID="{3A72F74D-2A82-48E9-906E-FF504E5EF4BF}" presName="text2" presStyleLbl="fgAcc2" presStyleIdx="1" presStyleCnt="2" custLinFactNeighborX="-48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E63DE3-2944-4FAA-87A6-A73443E1AE8E}" type="pres">
      <dgm:prSet presAssocID="{3A72F74D-2A82-48E9-906E-FF504E5EF4BF}" presName="hierChild3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F4A6F4B3-4AAE-4996-911D-647668EBCFAC}" type="pres">
      <dgm:prSet presAssocID="{10643C11-B6B8-45FD-BEFE-53F57D1F2489}" presName="Name17" presStyleLbl="parChTrans1D3" presStyleIdx="2" presStyleCnt="4"/>
      <dgm:spPr/>
      <dgm:t>
        <a:bodyPr/>
        <a:lstStyle/>
        <a:p>
          <a:endParaRPr lang="ru-RU"/>
        </a:p>
      </dgm:t>
    </dgm:pt>
    <dgm:pt modelId="{EB43AE39-616C-40FB-9C2F-8443D399136E}" type="pres">
      <dgm:prSet presAssocID="{14530CE0-C374-447C-80DA-836AFDB0D843}" presName="hierRoot3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5E3C1A22-BFEC-46F4-88A7-6B98F2ECD8B4}" type="pres">
      <dgm:prSet presAssocID="{14530CE0-C374-447C-80DA-836AFDB0D843}" presName="composite3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315B111B-AF79-4854-9D77-34B8D005E049}" type="pres">
      <dgm:prSet presAssocID="{14530CE0-C374-447C-80DA-836AFDB0D843}" presName="background3" presStyleLbl="node3" presStyleIdx="2" presStyleCnt="4"/>
      <dgm:spPr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prstMaterial="softEdg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endParaRPr lang="ru-RU"/>
        </a:p>
      </dgm:t>
    </dgm:pt>
    <dgm:pt modelId="{D4916ED8-43CF-4A84-9A08-4FAC44EC254D}" type="pres">
      <dgm:prSet presAssocID="{14530CE0-C374-447C-80DA-836AFDB0D843}" presName="text3" presStyleLbl="fgAcc3" presStyleIdx="2" presStyleCnt="4" custLinFactNeighborX="2755" custLinFactNeighborY="-8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6583B0-1FEC-4810-9BDE-316E481EEB02}" type="pres">
      <dgm:prSet presAssocID="{14530CE0-C374-447C-80DA-836AFDB0D843}" presName="hierChild4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2F9C0563-72B3-4AD9-BFE4-F04D7BC0F9E8}" type="pres">
      <dgm:prSet presAssocID="{F9378F4E-1818-4821-8A07-6872369775C9}" presName="Name17" presStyleLbl="parChTrans1D3" presStyleIdx="3" presStyleCnt="4"/>
      <dgm:spPr/>
      <dgm:t>
        <a:bodyPr/>
        <a:lstStyle/>
        <a:p>
          <a:endParaRPr lang="ru-RU"/>
        </a:p>
      </dgm:t>
    </dgm:pt>
    <dgm:pt modelId="{0ECB821D-09A7-4398-B2E8-8C0BED0F5CEC}" type="pres">
      <dgm:prSet presAssocID="{F0A9E017-DBF3-429C-A8C1-945EC081DBCC}" presName="hierRoot3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3EE9A3A5-EC93-482A-BE58-E2413DEDAF85}" type="pres">
      <dgm:prSet presAssocID="{F0A9E017-DBF3-429C-A8C1-945EC081DBCC}" presName="composite3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  <dgm:pt modelId="{CF445BD8-1F11-4587-BB34-619DA3589842}" type="pres">
      <dgm:prSet presAssocID="{F0A9E017-DBF3-429C-A8C1-945EC081DBCC}" presName="background3" presStyleLbl="node3" presStyleIdx="3" presStyleCnt="4"/>
      <dgm:spPr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prstMaterial="softEdg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gm:spPr>
      <dgm:t>
        <a:bodyPr/>
        <a:lstStyle/>
        <a:p>
          <a:endParaRPr lang="ru-RU"/>
        </a:p>
      </dgm:t>
    </dgm:pt>
    <dgm:pt modelId="{017F5C7D-4813-4A45-B2FB-DFA431017581}" type="pres">
      <dgm:prSet presAssocID="{F0A9E017-DBF3-429C-A8C1-945EC081DBCC}" presName="text3" presStyleLbl="fgAcc3" presStyleIdx="3" presStyleCnt="4" custLinFactNeighborX="-25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6F44E5-5924-4CE9-9E0C-502FC81FC5D6}" type="pres">
      <dgm:prSet presAssocID="{F0A9E017-DBF3-429C-A8C1-945EC081DBCC}" presName="hierChild4" presStyleCnt="0"/>
      <dgm:spPr>
        <a:sp3d prstMaterial="softEdge">
          <a:bevelT/>
        </a:sp3d>
      </dgm:spPr>
      <dgm:t>
        <a:bodyPr/>
        <a:lstStyle/>
        <a:p>
          <a:endParaRPr lang="ru-RU"/>
        </a:p>
      </dgm:t>
    </dgm:pt>
  </dgm:ptLst>
  <dgm:cxnLst>
    <dgm:cxn modelId="{6F02EEAC-ABA6-4E9A-A8E9-2AEBBC3A1115}" srcId="{3A72F74D-2A82-48E9-906E-FF504E5EF4BF}" destId="{F0A9E017-DBF3-429C-A8C1-945EC081DBCC}" srcOrd="1" destOrd="0" parTransId="{F9378F4E-1818-4821-8A07-6872369775C9}" sibTransId="{F9D63D08-A5D7-4D1E-9E63-35D5C7F1D15E}"/>
    <dgm:cxn modelId="{1A4B051B-8F43-4513-A684-C1A731153C1A}" type="presOf" srcId="{F9378F4E-1818-4821-8A07-6872369775C9}" destId="{2F9C0563-72B3-4AD9-BFE4-F04D7BC0F9E8}" srcOrd="0" destOrd="0" presId="urn:microsoft.com/office/officeart/2005/8/layout/hierarchy1"/>
    <dgm:cxn modelId="{C052A03E-1E7F-4F09-A164-2F1F6AE4B49D}" srcId="{3A72F74D-2A82-48E9-906E-FF504E5EF4BF}" destId="{14530CE0-C374-447C-80DA-836AFDB0D843}" srcOrd="0" destOrd="0" parTransId="{10643C11-B6B8-45FD-BEFE-53F57D1F2489}" sibTransId="{49064AD2-7688-4E4C-BF36-DE25195DF4A9}"/>
    <dgm:cxn modelId="{4AB4D864-7E72-4845-BB65-50F1B82F933F}" type="presOf" srcId="{10643C11-B6B8-45FD-BEFE-53F57D1F2489}" destId="{F4A6F4B3-4AAE-4996-911D-647668EBCFAC}" srcOrd="0" destOrd="0" presId="urn:microsoft.com/office/officeart/2005/8/layout/hierarchy1"/>
    <dgm:cxn modelId="{A8D4A937-E6B5-4A59-8A64-8A09861C9BC8}" type="presOf" srcId="{BC900A75-216A-4986-B1C8-001580592255}" destId="{2496D68B-7C19-4CDA-9EAD-A448D0D16850}" srcOrd="0" destOrd="0" presId="urn:microsoft.com/office/officeart/2005/8/layout/hierarchy1"/>
    <dgm:cxn modelId="{0B3AE957-FFE0-4C4A-875A-E7A85CE76CC3}" type="presOf" srcId="{959EC32F-6A12-4BF2-B4A5-AA00CCFD94C9}" destId="{7B95E285-8A79-424F-ADD2-A9440C0BC523}" srcOrd="0" destOrd="0" presId="urn:microsoft.com/office/officeart/2005/8/layout/hierarchy1"/>
    <dgm:cxn modelId="{FD2A8E0F-BC7D-4F73-A4C9-2AB0D8AA6E00}" srcId="{E67F01C6-3703-43B8-8AE9-540E75F74927}" destId="{D79B4E33-E882-41CF-B971-70B300D8BDBD}" srcOrd="0" destOrd="0" parTransId="{D7D4BA19-A17E-425B-9922-6E07150D66C8}" sibTransId="{FF3E358B-B69D-4F53-ADFB-D7D4AA489519}"/>
    <dgm:cxn modelId="{8FF582FF-613C-4488-8B74-C0A8A5352C7F}" srcId="{D79B4E33-E882-41CF-B971-70B300D8BDBD}" destId="{3A72F74D-2A82-48E9-906E-FF504E5EF4BF}" srcOrd="1" destOrd="0" parTransId="{B814D875-8A03-4FF2-B416-2356A65AF32E}" sibTransId="{8F4DA9C3-708A-4FC9-91FF-71AF80833955}"/>
    <dgm:cxn modelId="{05E84FDC-C26A-404A-8871-BC0097FA2DA6}" type="presOf" srcId="{D79B4E33-E882-41CF-B971-70B300D8BDBD}" destId="{AC7EB702-54A3-4E13-9E19-403B7491ED3A}" srcOrd="0" destOrd="0" presId="urn:microsoft.com/office/officeart/2005/8/layout/hierarchy1"/>
    <dgm:cxn modelId="{2914C616-C480-4558-B706-56CD2E5BD64F}" type="presOf" srcId="{6C357E26-39B9-4E8A-8BF8-ED74A1913B81}" destId="{ED6A385D-715E-4AC7-AF0D-C8CB9C8033CD}" srcOrd="0" destOrd="0" presId="urn:microsoft.com/office/officeart/2005/8/layout/hierarchy1"/>
    <dgm:cxn modelId="{EF7B7030-2293-41C0-8844-88375F5C368D}" type="presOf" srcId="{7C692D16-7300-4E94-B96F-E3A9B997D8D0}" destId="{5D3C3EA7-374F-4F61-BF6B-A47059E58700}" srcOrd="0" destOrd="0" presId="urn:microsoft.com/office/officeart/2005/8/layout/hierarchy1"/>
    <dgm:cxn modelId="{AB2A81D2-CCB5-438C-94F4-8DA4D575A4A1}" type="presOf" srcId="{E67F01C6-3703-43B8-8AE9-540E75F74927}" destId="{7B706C5D-90BF-43A8-8E2B-A41FB8926A12}" srcOrd="0" destOrd="0" presId="urn:microsoft.com/office/officeart/2005/8/layout/hierarchy1"/>
    <dgm:cxn modelId="{6EDF3041-9DD0-4CE5-8E28-C93FC7E1677B}" type="presOf" srcId="{B814D875-8A03-4FF2-B416-2356A65AF32E}" destId="{F473671E-B26F-4076-AD1D-F7643259EF12}" srcOrd="0" destOrd="0" presId="urn:microsoft.com/office/officeart/2005/8/layout/hierarchy1"/>
    <dgm:cxn modelId="{53925773-3353-40DA-8011-40D63EA4A529}" srcId="{D79B4E33-E882-41CF-B971-70B300D8BDBD}" destId="{7C692D16-7300-4E94-B96F-E3A9B997D8D0}" srcOrd="0" destOrd="0" parTransId="{BC900A75-216A-4986-B1C8-001580592255}" sibTransId="{CC31CC70-4C76-4E1E-84A1-174BA05B4D29}"/>
    <dgm:cxn modelId="{54CF6CA1-7534-47B9-8E8F-19370E1ED34E}" type="presOf" srcId="{F4910AD5-8DBD-4483-9E99-849375875D21}" destId="{B119B055-642D-4B1B-9747-20A516D639B3}" srcOrd="0" destOrd="0" presId="urn:microsoft.com/office/officeart/2005/8/layout/hierarchy1"/>
    <dgm:cxn modelId="{ABE5941D-015D-469F-8AD9-B75FE4BE1A88}" srcId="{7C692D16-7300-4E94-B96F-E3A9B997D8D0}" destId="{FF98461A-B203-407C-9B48-0B2907ED1D45}" srcOrd="0" destOrd="0" parTransId="{959EC32F-6A12-4BF2-B4A5-AA00CCFD94C9}" sibTransId="{2943A292-104E-4103-9721-B9AD48EFCB7C}"/>
    <dgm:cxn modelId="{179DEE39-CB08-44BC-8AE4-0E9BB86956D3}" type="presOf" srcId="{14530CE0-C374-447C-80DA-836AFDB0D843}" destId="{D4916ED8-43CF-4A84-9A08-4FAC44EC254D}" srcOrd="0" destOrd="0" presId="urn:microsoft.com/office/officeart/2005/8/layout/hierarchy1"/>
    <dgm:cxn modelId="{90DDF09A-A3CA-42F3-B198-6931617C7DCA}" type="presOf" srcId="{FF98461A-B203-407C-9B48-0B2907ED1D45}" destId="{316D4874-5F5C-468B-A590-ADAF2595815D}" srcOrd="0" destOrd="0" presId="urn:microsoft.com/office/officeart/2005/8/layout/hierarchy1"/>
    <dgm:cxn modelId="{60026CD4-3157-42EF-AF69-F298BEF3285B}" srcId="{7C692D16-7300-4E94-B96F-E3A9B997D8D0}" destId="{6C357E26-39B9-4E8A-8BF8-ED74A1913B81}" srcOrd="1" destOrd="0" parTransId="{F4910AD5-8DBD-4483-9E99-849375875D21}" sibTransId="{CDC59AD2-B553-4BEA-BD45-68BAD4CEA537}"/>
    <dgm:cxn modelId="{5EAE995D-757E-416B-825D-29C746A79E6F}" type="presOf" srcId="{3A72F74D-2A82-48E9-906E-FF504E5EF4BF}" destId="{0FF6EA3D-BEFE-449C-9195-6DA91E4A1CDE}" srcOrd="0" destOrd="0" presId="urn:microsoft.com/office/officeart/2005/8/layout/hierarchy1"/>
    <dgm:cxn modelId="{225E103C-2BB0-4029-96D5-8AE8316D0B6A}" type="presOf" srcId="{F0A9E017-DBF3-429C-A8C1-945EC081DBCC}" destId="{017F5C7D-4813-4A45-B2FB-DFA431017581}" srcOrd="0" destOrd="0" presId="urn:microsoft.com/office/officeart/2005/8/layout/hierarchy1"/>
    <dgm:cxn modelId="{283D2BC9-4F46-444B-8FE7-87F74B048650}" type="presParOf" srcId="{7B706C5D-90BF-43A8-8E2B-A41FB8926A12}" destId="{A7073CC9-8EEF-4940-937D-A6B116AB5ABF}" srcOrd="0" destOrd="0" presId="urn:microsoft.com/office/officeart/2005/8/layout/hierarchy1"/>
    <dgm:cxn modelId="{9FE3D7D6-9B3C-44D6-A2C9-2993D3069DB9}" type="presParOf" srcId="{A7073CC9-8EEF-4940-937D-A6B116AB5ABF}" destId="{B4F1997C-76B7-4CF4-9735-DF669F36B453}" srcOrd="0" destOrd="0" presId="urn:microsoft.com/office/officeart/2005/8/layout/hierarchy1"/>
    <dgm:cxn modelId="{D558F92C-1A3B-4EC0-980F-10614196190C}" type="presParOf" srcId="{B4F1997C-76B7-4CF4-9735-DF669F36B453}" destId="{1E9158C6-9A0C-4FEC-885B-BBB96CC25EF5}" srcOrd="0" destOrd="0" presId="urn:microsoft.com/office/officeart/2005/8/layout/hierarchy1"/>
    <dgm:cxn modelId="{2AE7314A-5EA8-4B73-864A-123F0D6D5C11}" type="presParOf" srcId="{B4F1997C-76B7-4CF4-9735-DF669F36B453}" destId="{AC7EB702-54A3-4E13-9E19-403B7491ED3A}" srcOrd="1" destOrd="0" presId="urn:microsoft.com/office/officeart/2005/8/layout/hierarchy1"/>
    <dgm:cxn modelId="{C5CA248A-41FD-4C41-9C47-E213D47A2438}" type="presParOf" srcId="{A7073CC9-8EEF-4940-937D-A6B116AB5ABF}" destId="{54756E96-4B39-45CB-9268-EC113AEA5BAE}" srcOrd="1" destOrd="0" presId="urn:microsoft.com/office/officeart/2005/8/layout/hierarchy1"/>
    <dgm:cxn modelId="{678806C0-F35E-4C04-AEF0-E0E72CC18628}" type="presParOf" srcId="{54756E96-4B39-45CB-9268-EC113AEA5BAE}" destId="{2496D68B-7C19-4CDA-9EAD-A448D0D16850}" srcOrd="0" destOrd="0" presId="urn:microsoft.com/office/officeart/2005/8/layout/hierarchy1"/>
    <dgm:cxn modelId="{C683A902-BB21-4925-87B6-BDE2A30AFF88}" type="presParOf" srcId="{54756E96-4B39-45CB-9268-EC113AEA5BAE}" destId="{E679C11A-203F-4B3B-A1DE-EAA360FB3CEF}" srcOrd="1" destOrd="0" presId="urn:microsoft.com/office/officeart/2005/8/layout/hierarchy1"/>
    <dgm:cxn modelId="{C2341660-144E-4509-BE80-0105E60270DA}" type="presParOf" srcId="{E679C11A-203F-4B3B-A1DE-EAA360FB3CEF}" destId="{B2FC9A9F-3042-45FA-9A2E-847BF69B445F}" srcOrd="0" destOrd="0" presId="urn:microsoft.com/office/officeart/2005/8/layout/hierarchy1"/>
    <dgm:cxn modelId="{38A96915-7B76-4CCA-84F2-2D48AE18B790}" type="presParOf" srcId="{B2FC9A9F-3042-45FA-9A2E-847BF69B445F}" destId="{75B56D4E-B50B-4A7B-8CA6-382138469F73}" srcOrd="0" destOrd="0" presId="urn:microsoft.com/office/officeart/2005/8/layout/hierarchy1"/>
    <dgm:cxn modelId="{B988AA75-C216-4717-960F-43AD9697B413}" type="presParOf" srcId="{B2FC9A9F-3042-45FA-9A2E-847BF69B445F}" destId="{5D3C3EA7-374F-4F61-BF6B-A47059E58700}" srcOrd="1" destOrd="0" presId="urn:microsoft.com/office/officeart/2005/8/layout/hierarchy1"/>
    <dgm:cxn modelId="{F17FA46D-793C-4DCE-B04E-412DF4019DED}" type="presParOf" srcId="{E679C11A-203F-4B3B-A1DE-EAA360FB3CEF}" destId="{977ED16A-BA03-4A8A-92F0-A3C8E8F0A501}" srcOrd="1" destOrd="0" presId="urn:microsoft.com/office/officeart/2005/8/layout/hierarchy1"/>
    <dgm:cxn modelId="{8032682F-EE55-4F68-A8B7-3808ADE0FC3D}" type="presParOf" srcId="{977ED16A-BA03-4A8A-92F0-A3C8E8F0A501}" destId="{7B95E285-8A79-424F-ADD2-A9440C0BC523}" srcOrd="0" destOrd="0" presId="urn:microsoft.com/office/officeart/2005/8/layout/hierarchy1"/>
    <dgm:cxn modelId="{CEE82FE8-B1E0-4BDD-BCE3-C2284515FA4C}" type="presParOf" srcId="{977ED16A-BA03-4A8A-92F0-A3C8E8F0A501}" destId="{F0E6FCA2-7979-43E7-ADB6-B90E51730C42}" srcOrd="1" destOrd="0" presId="urn:microsoft.com/office/officeart/2005/8/layout/hierarchy1"/>
    <dgm:cxn modelId="{4768EDBC-1523-465E-B047-7F5DE235B290}" type="presParOf" srcId="{F0E6FCA2-7979-43E7-ADB6-B90E51730C42}" destId="{82234062-C736-4685-8510-7C21D6A311E5}" srcOrd="0" destOrd="0" presId="urn:microsoft.com/office/officeart/2005/8/layout/hierarchy1"/>
    <dgm:cxn modelId="{E3AF4906-79FF-498B-AFF6-3122800C4269}" type="presParOf" srcId="{82234062-C736-4685-8510-7C21D6A311E5}" destId="{5A0CF3EA-78B0-4944-9F8B-550C1FD3C3C5}" srcOrd="0" destOrd="0" presId="urn:microsoft.com/office/officeart/2005/8/layout/hierarchy1"/>
    <dgm:cxn modelId="{08F9AE74-3CBA-4198-B4A9-F408E8DC2FFE}" type="presParOf" srcId="{82234062-C736-4685-8510-7C21D6A311E5}" destId="{316D4874-5F5C-468B-A590-ADAF2595815D}" srcOrd="1" destOrd="0" presId="urn:microsoft.com/office/officeart/2005/8/layout/hierarchy1"/>
    <dgm:cxn modelId="{2E7B1E4B-9BB7-4F7C-83EA-43873783385C}" type="presParOf" srcId="{F0E6FCA2-7979-43E7-ADB6-B90E51730C42}" destId="{97592393-F145-437F-B7C4-846273A13366}" srcOrd="1" destOrd="0" presId="urn:microsoft.com/office/officeart/2005/8/layout/hierarchy1"/>
    <dgm:cxn modelId="{4BAEBFE8-2114-4A6A-B646-6BC78A9AB6C4}" type="presParOf" srcId="{977ED16A-BA03-4A8A-92F0-A3C8E8F0A501}" destId="{B119B055-642D-4B1B-9747-20A516D639B3}" srcOrd="2" destOrd="0" presId="urn:microsoft.com/office/officeart/2005/8/layout/hierarchy1"/>
    <dgm:cxn modelId="{045F1162-DADC-40A4-9F08-4875045CE99E}" type="presParOf" srcId="{977ED16A-BA03-4A8A-92F0-A3C8E8F0A501}" destId="{976A629E-5751-4D2F-8218-CEFA92F1E6A8}" srcOrd="3" destOrd="0" presId="urn:microsoft.com/office/officeart/2005/8/layout/hierarchy1"/>
    <dgm:cxn modelId="{88073003-EABF-4523-B8EC-FF8A56F8445E}" type="presParOf" srcId="{976A629E-5751-4D2F-8218-CEFA92F1E6A8}" destId="{A6D40A46-9ED0-42D4-B3AA-B69B2EEE8B36}" srcOrd="0" destOrd="0" presId="urn:microsoft.com/office/officeart/2005/8/layout/hierarchy1"/>
    <dgm:cxn modelId="{FCAF9069-2D1D-4B59-B484-4B264B6DAA7D}" type="presParOf" srcId="{A6D40A46-9ED0-42D4-B3AA-B69B2EEE8B36}" destId="{CCC6945F-81F2-467E-9260-BC6D45B232D0}" srcOrd="0" destOrd="0" presId="urn:microsoft.com/office/officeart/2005/8/layout/hierarchy1"/>
    <dgm:cxn modelId="{F0ABF4CD-9FB2-427C-92B3-91E271E1FEE4}" type="presParOf" srcId="{A6D40A46-9ED0-42D4-B3AA-B69B2EEE8B36}" destId="{ED6A385D-715E-4AC7-AF0D-C8CB9C8033CD}" srcOrd="1" destOrd="0" presId="urn:microsoft.com/office/officeart/2005/8/layout/hierarchy1"/>
    <dgm:cxn modelId="{C55E979E-4EA6-45AD-8C11-4F7B6EB18041}" type="presParOf" srcId="{976A629E-5751-4D2F-8218-CEFA92F1E6A8}" destId="{ACE35539-DC78-4A0A-A8DD-BAF5BDD4FE13}" srcOrd="1" destOrd="0" presId="urn:microsoft.com/office/officeart/2005/8/layout/hierarchy1"/>
    <dgm:cxn modelId="{35DF3D35-A1A3-49C7-AA58-DD8C6A3BF132}" type="presParOf" srcId="{54756E96-4B39-45CB-9268-EC113AEA5BAE}" destId="{F473671E-B26F-4076-AD1D-F7643259EF12}" srcOrd="2" destOrd="0" presId="urn:microsoft.com/office/officeart/2005/8/layout/hierarchy1"/>
    <dgm:cxn modelId="{7E13E3B4-8BF3-4AE4-899B-D4C53E08321B}" type="presParOf" srcId="{54756E96-4B39-45CB-9268-EC113AEA5BAE}" destId="{DAB8AC41-0FE8-4303-A2E0-CBA3B775F5E8}" srcOrd="3" destOrd="0" presId="urn:microsoft.com/office/officeart/2005/8/layout/hierarchy1"/>
    <dgm:cxn modelId="{CF54942C-19AB-43FA-874A-2C0CF20E749D}" type="presParOf" srcId="{DAB8AC41-0FE8-4303-A2E0-CBA3B775F5E8}" destId="{47DE84AB-7511-40F1-938D-328FDBDB8777}" srcOrd="0" destOrd="0" presId="urn:microsoft.com/office/officeart/2005/8/layout/hierarchy1"/>
    <dgm:cxn modelId="{7C1893D4-F628-4DB0-8A32-6061E5FA0579}" type="presParOf" srcId="{47DE84AB-7511-40F1-938D-328FDBDB8777}" destId="{CB776E38-4BAF-4DC0-A2A7-0B23E44D1CE8}" srcOrd="0" destOrd="0" presId="urn:microsoft.com/office/officeart/2005/8/layout/hierarchy1"/>
    <dgm:cxn modelId="{2FE3038D-2443-4A99-A61B-45203E4BE4F5}" type="presParOf" srcId="{47DE84AB-7511-40F1-938D-328FDBDB8777}" destId="{0FF6EA3D-BEFE-449C-9195-6DA91E4A1CDE}" srcOrd="1" destOrd="0" presId="urn:microsoft.com/office/officeart/2005/8/layout/hierarchy1"/>
    <dgm:cxn modelId="{ECC7D049-6DDE-4A2A-84C4-8E9C1D6CDA78}" type="presParOf" srcId="{DAB8AC41-0FE8-4303-A2E0-CBA3B775F5E8}" destId="{8CE63DE3-2944-4FAA-87A6-A73443E1AE8E}" srcOrd="1" destOrd="0" presId="urn:microsoft.com/office/officeart/2005/8/layout/hierarchy1"/>
    <dgm:cxn modelId="{DEA0D41F-74B7-4996-BD1E-5E3E11D6D76A}" type="presParOf" srcId="{8CE63DE3-2944-4FAA-87A6-A73443E1AE8E}" destId="{F4A6F4B3-4AAE-4996-911D-647668EBCFAC}" srcOrd="0" destOrd="0" presId="urn:microsoft.com/office/officeart/2005/8/layout/hierarchy1"/>
    <dgm:cxn modelId="{6C7FCC08-27FF-4C47-9352-67CEFD6695F6}" type="presParOf" srcId="{8CE63DE3-2944-4FAA-87A6-A73443E1AE8E}" destId="{EB43AE39-616C-40FB-9C2F-8443D399136E}" srcOrd="1" destOrd="0" presId="urn:microsoft.com/office/officeart/2005/8/layout/hierarchy1"/>
    <dgm:cxn modelId="{FCC4ADC2-D2A3-4D17-A182-22751A7077C7}" type="presParOf" srcId="{EB43AE39-616C-40FB-9C2F-8443D399136E}" destId="{5E3C1A22-BFEC-46F4-88A7-6B98F2ECD8B4}" srcOrd="0" destOrd="0" presId="urn:microsoft.com/office/officeart/2005/8/layout/hierarchy1"/>
    <dgm:cxn modelId="{5E80BBBF-383C-43A2-89C6-CCB2C6A1938A}" type="presParOf" srcId="{5E3C1A22-BFEC-46F4-88A7-6B98F2ECD8B4}" destId="{315B111B-AF79-4854-9D77-34B8D005E049}" srcOrd="0" destOrd="0" presId="urn:microsoft.com/office/officeart/2005/8/layout/hierarchy1"/>
    <dgm:cxn modelId="{AC343950-F066-41C8-ABCB-22E1779A3433}" type="presParOf" srcId="{5E3C1A22-BFEC-46F4-88A7-6B98F2ECD8B4}" destId="{D4916ED8-43CF-4A84-9A08-4FAC44EC254D}" srcOrd="1" destOrd="0" presId="urn:microsoft.com/office/officeart/2005/8/layout/hierarchy1"/>
    <dgm:cxn modelId="{7F3BE67A-7763-4A86-9216-F80325F638C1}" type="presParOf" srcId="{EB43AE39-616C-40FB-9C2F-8443D399136E}" destId="{536583B0-1FEC-4810-9BDE-316E481EEB02}" srcOrd="1" destOrd="0" presId="urn:microsoft.com/office/officeart/2005/8/layout/hierarchy1"/>
    <dgm:cxn modelId="{57867831-26A7-4F06-9643-48EC8EC48C16}" type="presParOf" srcId="{8CE63DE3-2944-4FAA-87A6-A73443E1AE8E}" destId="{2F9C0563-72B3-4AD9-BFE4-F04D7BC0F9E8}" srcOrd="2" destOrd="0" presId="urn:microsoft.com/office/officeart/2005/8/layout/hierarchy1"/>
    <dgm:cxn modelId="{69497BCF-11F5-45CE-8D81-09115DE4B0C7}" type="presParOf" srcId="{8CE63DE3-2944-4FAA-87A6-A73443E1AE8E}" destId="{0ECB821D-09A7-4398-B2E8-8C0BED0F5CEC}" srcOrd="3" destOrd="0" presId="urn:microsoft.com/office/officeart/2005/8/layout/hierarchy1"/>
    <dgm:cxn modelId="{87FB2928-A6FC-492D-A7F3-262BBE6848B7}" type="presParOf" srcId="{0ECB821D-09A7-4398-B2E8-8C0BED0F5CEC}" destId="{3EE9A3A5-EC93-482A-BE58-E2413DEDAF85}" srcOrd="0" destOrd="0" presId="urn:microsoft.com/office/officeart/2005/8/layout/hierarchy1"/>
    <dgm:cxn modelId="{DA5F5ED6-354E-45EC-8947-C67CC60FC2A6}" type="presParOf" srcId="{3EE9A3A5-EC93-482A-BE58-E2413DEDAF85}" destId="{CF445BD8-1F11-4587-BB34-619DA3589842}" srcOrd="0" destOrd="0" presId="urn:microsoft.com/office/officeart/2005/8/layout/hierarchy1"/>
    <dgm:cxn modelId="{53C1208F-DA17-4A9D-BB05-F6A4B879CF0A}" type="presParOf" srcId="{3EE9A3A5-EC93-482A-BE58-E2413DEDAF85}" destId="{017F5C7D-4813-4A45-B2FB-DFA431017581}" srcOrd="1" destOrd="0" presId="urn:microsoft.com/office/officeart/2005/8/layout/hierarchy1"/>
    <dgm:cxn modelId="{50FEF821-AE7F-4411-9396-059DF69E7FB5}" type="presParOf" srcId="{0ECB821D-09A7-4398-B2E8-8C0BED0F5CEC}" destId="{C46F44E5-5924-4CE9-9E0C-502FC81FC5D6}" srcOrd="1" destOrd="0" presId="urn:microsoft.com/office/officeart/2005/8/layout/hierarchy1"/>
  </dgm:cxnLst>
  <dgm:bg>
    <a:effectLst>
      <a:glow rad="228600">
        <a:schemeClr val="accent2">
          <a:satMod val="175000"/>
          <a:alpha val="40000"/>
        </a:schemeClr>
      </a:glow>
      <a:outerShdw blurRad="50800" dist="38100" dir="18900000" algn="b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8774F9-7054-45A9-9537-318016334526}" type="doc">
      <dgm:prSet loTypeId="urn:microsoft.com/office/officeart/2005/8/layout/hierarchy4" loCatId="hierarchy" qsTypeId="urn:microsoft.com/office/officeart/2005/8/quickstyle/simple5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F39F876E-4461-44AB-AE04-81D8449E083C}">
      <dgm:prSet phldrT="[Текст]"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dirty="0" smtClean="0"/>
            <a:t>Политический режим</a:t>
          </a:r>
          <a:endParaRPr lang="ru-RU" dirty="0"/>
        </a:p>
      </dgm:t>
    </dgm:pt>
    <dgm:pt modelId="{0FCEB6B2-1472-456D-BA13-EB7D03E221C7}" type="parTrans" cxnId="{34098A58-0774-4FE7-8C7A-0A813D2804D4}">
      <dgm:prSet/>
      <dgm:spPr/>
      <dgm:t>
        <a:bodyPr/>
        <a:lstStyle/>
        <a:p>
          <a:endParaRPr lang="ru-RU"/>
        </a:p>
      </dgm:t>
    </dgm:pt>
    <dgm:pt modelId="{F50CB52B-A78F-452B-BD01-1EEE085C3EB0}" type="sibTrans" cxnId="{34098A58-0774-4FE7-8C7A-0A813D2804D4}">
      <dgm:prSet/>
      <dgm:spPr/>
      <dgm:t>
        <a:bodyPr/>
        <a:lstStyle/>
        <a:p>
          <a:endParaRPr lang="ru-RU"/>
        </a:p>
      </dgm:t>
    </dgm:pt>
    <dgm:pt modelId="{0204A890-59A4-4333-8200-300EFD939CC5}">
      <dgm:prSet phldrT="[Текст]"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dirty="0" smtClean="0"/>
            <a:t>Авторитарный </a:t>
          </a:r>
          <a:endParaRPr lang="ru-RU" dirty="0"/>
        </a:p>
      </dgm:t>
    </dgm:pt>
    <dgm:pt modelId="{B62C6CA8-6EFC-4C83-A768-050681632B31}" type="parTrans" cxnId="{8541B278-BC2A-4F69-B0A6-D6E820542C48}">
      <dgm:prSet/>
      <dgm:spPr/>
      <dgm:t>
        <a:bodyPr/>
        <a:lstStyle/>
        <a:p>
          <a:endParaRPr lang="ru-RU"/>
        </a:p>
      </dgm:t>
    </dgm:pt>
    <dgm:pt modelId="{A0260892-61ED-4D53-840F-E666330F7050}" type="sibTrans" cxnId="{8541B278-BC2A-4F69-B0A6-D6E820542C48}">
      <dgm:prSet/>
      <dgm:spPr/>
      <dgm:t>
        <a:bodyPr/>
        <a:lstStyle/>
        <a:p>
          <a:endParaRPr lang="ru-RU"/>
        </a:p>
      </dgm:t>
    </dgm:pt>
    <dgm:pt modelId="{687BFB6F-7107-40E5-B812-1412F24141A4}">
      <dgm:prSet phldrT="[Текст]"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dirty="0" smtClean="0"/>
            <a:t>Демократический </a:t>
          </a:r>
          <a:endParaRPr lang="ru-RU" dirty="0"/>
        </a:p>
      </dgm:t>
    </dgm:pt>
    <dgm:pt modelId="{366F1501-7D57-4502-888D-C8C55125F68F}" type="parTrans" cxnId="{FEBB7177-44FF-4E65-A8E7-C8EEB2E2AA52}">
      <dgm:prSet/>
      <dgm:spPr/>
      <dgm:t>
        <a:bodyPr/>
        <a:lstStyle/>
        <a:p>
          <a:endParaRPr lang="ru-RU"/>
        </a:p>
      </dgm:t>
    </dgm:pt>
    <dgm:pt modelId="{E5C65E8D-7302-4036-A40F-4070F764BB05}" type="sibTrans" cxnId="{FEBB7177-44FF-4E65-A8E7-C8EEB2E2AA52}">
      <dgm:prSet/>
      <dgm:spPr/>
      <dgm:t>
        <a:bodyPr/>
        <a:lstStyle/>
        <a:p>
          <a:endParaRPr lang="ru-RU"/>
        </a:p>
      </dgm:t>
    </dgm:pt>
    <dgm:pt modelId="{DCB53219-209E-4BDB-9AF0-BE6EAF77962F}">
      <dgm:prSet phldrT="[Текст]"/>
      <dgm:spPr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dirty="0" smtClean="0"/>
            <a:t>Тоталитарный </a:t>
          </a:r>
          <a:endParaRPr lang="ru-RU" dirty="0"/>
        </a:p>
      </dgm:t>
    </dgm:pt>
    <dgm:pt modelId="{84DDFE1B-B8CE-4285-8B6A-B78BFC8922FB}" type="sibTrans" cxnId="{93A3CD4B-18EA-453D-AFB9-F05DAC5CF237}">
      <dgm:prSet/>
      <dgm:spPr/>
      <dgm:t>
        <a:bodyPr/>
        <a:lstStyle/>
        <a:p>
          <a:endParaRPr lang="ru-RU"/>
        </a:p>
      </dgm:t>
    </dgm:pt>
    <dgm:pt modelId="{3E99E78B-6921-416B-BEB6-50E75F97681A}" type="parTrans" cxnId="{93A3CD4B-18EA-453D-AFB9-F05DAC5CF237}">
      <dgm:prSet/>
      <dgm:spPr/>
      <dgm:t>
        <a:bodyPr/>
        <a:lstStyle/>
        <a:p>
          <a:endParaRPr lang="ru-RU"/>
        </a:p>
      </dgm:t>
    </dgm:pt>
    <dgm:pt modelId="{DE03C9D7-B791-46BB-A843-5EB7DBD652C2}" type="pres">
      <dgm:prSet presAssocID="{BD8774F9-7054-45A9-9537-31801633452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868C06-6CA6-4199-A8B3-654DBD92ACC0}" type="pres">
      <dgm:prSet presAssocID="{F39F876E-4461-44AB-AE04-81D8449E083C}" presName="vertOne" presStyleCnt="0"/>
      <dgm:spPr/>
    </dgm:pt>
    <dgm:pt modelId="{33CF0605-8960-466E-AE32-4AED85DD2C03}" type="pres">
      <dgm:prSet presAssocID="{F39F876E-4461-44AB-AE04-81D8449E083C}" presName="txOne" presStyleLbl="node0" presStyleIdx="0" presStyleCnt="1" custLinFactY="15823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8F0065-1B28-4090-960D-A010263CBD94}" type="pres">
      <dgm:prSet presAssocID="{F39F876E-4461-44AB-AE04-81D8449E083C}" presName="parTransOne" presStyleCnt="0"/>
      <dgm:spPr/>
    </dgm:pt>
    <dgm:pt modelId="{1990F8A7-50BA-46DD-A960-EA4BA56B8521}" type="pres">
      <dgm:prSet presAssocID="{F39F876E-4461-44AB-AE04-81D8449E083C}" presName="horzOne" presStyleCnt="0"/>
      <dgm:spPr/>
    </dgm:pt>
    <dgm:pt modelId="{73C33633-C424-42D9-AEF4-1F0FF9E75605}" type="pres">
      <dgm:prSet presAssocID="{0204A890-59A4-4333-8200-300EFD939CC5}" presName="vertTwo" presStyleCnt="0"/>
      <dgm:spPr/>
    </dgm:pt>
    <dgm:pt modelId="{74EBEAF2-648B-4638-9842-D64604ADED35}" type="pres">
      <dgm:prSet presAssocID="{0204A890-59A4-4333-8200-300EFD939CC5}" presName="txTwo" presStyleLbl="node2" presStyleIdx="0" presStyleCnt="1" custScaleX="20764" custLinFactY="94989" custLinFactNeighborX="-39765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122445-196C-4CEA-9B7E-F9DA3B4041F9}" type="pres">
      <dgm:prSet presAssocID="{0204A890-59A4-4333-8200-300EFD939CC5}" presName="parTransTwo" presStyleCnt="0"/>
      <dgm:spPr/>
    </dgm:pt>
    <dgm:pt modelId="{5458454F-B962-434F-9190-B9A0FEBCF95B}" type="pres">
      <dgm:prSet presAssocID="{0204A890-59A4-4333-8200-300EFD939CC5}" presName="horzTwo" presStyleCnt="0"/>
      <dgm:spPr/>
    </dgm:pt>
    <dgm:pt modelId="{69A2E223-C042-47D6-B37D-97FC10BC27DB}" type="pres">
      <dgm:prSet presAssocID="{DCB53219-209E-4BDB-9AF0-BE6EAF77962F}" presName="vertThree" presStyleCnt="0"/>
      <dgm:spPr/>
    </dgm:pt>
    <dgm:pt modelId="{F6272AAE-54E5-42F7-B7A6-05E59FF5C6AC}" type="pres">
      <dgm:prSet presAssocID="{DCB53219-209E-4BDB-9AF0-BE6EAF77962F}" presName="txThree" presStyleLbl="node3" presStyleIdx="0" presStyleCnt="2" custScaleX="28805" custLinFactNeighborX="9034" custLinFactNeighborY="-50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DB68A8-7712-4CDE-971F-C37DFCBD5D93}" type="pres">
      <dgm:prSet presAssocID="{DCB53219-209E-4BDB-9AF0-BE6EAF77962F}" presName="horzThree" presStyleCnt="0"/>
      <dgm:spPr/>
    </dgm:pt>
    <dgm:pt modelId="{4E2C916F-D795-48A4-B673-4CAE8CC18FC6}" type="pres">
      <dgm:prSet presAssocID="{84DDFE1B-B8CE-4285-8B6A-B78BFC8922FB}" presName="sibSpaceThree" presStyleCnt="0"/>
      <dgm:spPr/>
    </dgm:pt>
    <dgm:pt modelId="{3B92B75F-AF29-4F85-B5E3-D7617AB35656}" type="pres">
      <dgm:prSet presAssocID="{687BFB6F-7107-40E5-B812-1412F24141A4}" presName="vertThree" presStyleCnt="0"/>
      <dgm:spPr/>
    </dgm:pt>
    <dgm:pt modelId="{242AC009-5DA1-404A-B737-685F9156F27A}" type="pres">
      <dgm:prSet presAssocID="{687BFB6F-7107-40E5-B812-1412F24141A4}" presName="txThree" presStyleLbl="node3" presStyleIdx="1" presStyleCnt="2" custScaleX="20166" custLinFactNeighborX="17818" custLinFactNeighborY="-95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F23DC5-B156-4438-92D5-0097A5E2F866}" type="pres">
      <dgm:prSet presAssocID="{687BFB6F-7107-40E5-B812-1412F24141A4}" presName="horzThree" presStyleCnt="0"/>
      <dgm:spPr/>
    </dgm:pt>
  </dgm:ptLst>
  <dgm:cxnLst>
    <dgm:cxn modelId="{8541B278-BC2A-4F69-B0A6-D6E820542C48}" srcId="{F39F876E-4461-44AB-AE04-81D8449E083C}" destId="{0204A890-59A4-4333-8200-300EFD939CC5}" srcOrd="0" destOrd="0" parTransId="{B62C6CA8-6EFC-4C83-A768-050681632B31}" sibTransId="{A0260892-61ED-4D53-840F-E666330F7050}"/>
    <dgm:cxn modelId="{D375972B-EC97-4D4E-8985-2879222210E4}" type="presOf" srcId="{DCB53219-209E-4BDB-9AF0-BE6EAF77962F}" destId="{F6272AAE-54E5-42F7-B7A6-05E59FF5C6AC}" srcOrd="0" destOrd="0" presId="urn:microsoft.com/office/officeart/2005/8/layout/hierarchy4"/>
    <dgm:cxn modelId="{FEBB7177-44FF-4E65-A8E7-C8EEB2E2AA52}" srcId="{0204A890-59A4-4333-8200-300EFD939CC5}" destId="{687BFB6F-7107-40E5-B812-1412F24141A4}" srcOrd="1" destOrd="0" parTransId="{366F1501-7D57-4502-888D-C8C55125F68F}" sibTransId="{E5C65E8D-7302-4036-A40F-4070F764BB05}"/>
    <dgm:cxn modelId="{93A3CD4B-18EA-453D-AFB9-F05DAC5CF237}" srcId="{0204A890-59A4-4333-8200-300EFD939CC5}" destId="{DCB53219-209E-4BDB-9AF0-BE6EAF77962F}" srcOrd="0" destOrd="0" parTransId="{3E99E78B-6921-416B-BEB6-50E75F97681A}" sibTransId="{84DDFE1B-B8CE-4285-8B6A-B78BFC8922FB}"/>
    <dgm:cxn modelId="{34098A58-0774-4FE7-8C7A-0A813D2804D4}" srcId="{BD8774F9-7054-45A9-9537-318016334526}" destId="{F39F876E-4461-44AB-AE04-81D8449E083C}" srcOrd="0" destOrd="0" parTransId="{0FCEB6B2-1472-456D-BA13-EB7D03E221C7}" sibTransId="{F50CB52B-A78F-452B-BD01-1EEE085C3EB0}"/>
    <dgm:cxn modelId="{C4BB3C09-9A62-40EF-9A3C-166E6E579B50}" type="presOf" srcId="{0204A890-59A4-4333-8200-300EFD939CC5}" destId="{74EBEAF2-648B-4638-9842-D64604ADED35}" srcOrd="0" destOrd="0" presId="urn:microsoft.com/office/officeart/2005/8/layout/hierarchy4"/>
    <dgm:cxn modelId="{A6BBBBD1-BC25-41D7-91D0-5DC5ECFAB0A5}" type="presOf" srcId="{F39F876E-4461-44AB-AE04-81D8449E083C}" destId="{33CF0605-8960-466E-AE32-4AED85DD2C03}" srcOrd="0" destOrd="0" presId="urn:microsoft.com/office/officeart/2005/8/layout/hierarchy4"/>
    <dgm:cxn modelId="{FD8F4E21-1DB3-4DEB-8B1D-BF24EC71081E}" type="presOf" srcId="{687BFB6F-7107-40E5-B812-1412F24141A4}" destId="{242AC009-5DA1-404A-B737-685F9156F27A}" srcOrd="0" destOrd="0" presId="urn:microsoft.com/office/officeart/2005/8/layout/hierarchy4"/>
    <dgm:cxn modelId="{C0E41286-FBB0-4A7A-BDE4-AA95B032C309}" type="presOf" srcId="{BD8774F9-7054-45A9-9537-318016334526}" destId="{DE03C9D7-B791-46BB-A843-5EB7DBD652C2}" srcOrd="0" destOrd="0" presId="urn:microsoft.com/office/officeart/2005/8/layout/hierarchy4"/>
    <dgm:cxn modelId="{01AF19FE-A482-4218-8D92-635CF4E88C7A}" type="presParOf" srcId="{DE03C9D7-B791-46BB-A843-5EB7DBD652C2}" destId="{7B868C06-6CA6-4199-A8B3-654DBD92ACC0}" srcOrd="0" destOrd="0" presId="urn:microsoft.com/office/officeart/2005/8/layout/hierarchy4"/>
    <dgm:cxn modelId="{771714B0-1852-4D5C-961E-B829FA0147D3}" type="presParOf" srcId="{7B868C06-6CA6-4199-A8B3-654DBD92ACC0}" destId="{33CF0605-8960-466E-AE32-4AED85DD2C03}" srcOrd="0" destOrd="0" presId="urn:microsoft.com/office/officeart/2005/8/layout/hierarchy4"/>
    <dgm:cxn modelId="{32ADC4ED-E194-4383-88C7-3F882A73EADD}" type="presParOf" srcId="{7B868C06-6CA6-4199-A8B3-654DBD92ACC0}" destId="{998F0065-1B28-4090-960D-A010263CBD94}" srcOrd="1" destOrd="0" presId="urn:microsoft.com/office/officeart/2005/8/layout/hierarchy4"/>
    <dgm:cxn modelId="{1D98BF6C-6C0A-48BC-B2B6-913AEDC75CA4}" type="presParOf" srcId="{7B868C06-6CA6-4199-A8B3-654DBD92ACC0}" destId="{1990F8A7-50BA-46DD-A960-EA4BA56B8521}" srcOrd="2" destOrd="0" presId="urn:microsoft.com/office/officeart/2005/8/layout/hierarchy4"/>
    <dgm:cxn modelId="{284E7FCC-6D7C-48DB-B065-CCC14DAF3273}" type="presParOf" srcId="{1990F8A7-50BA-46DD-A960-EA4BA56B8521}" destId="{73C33633-C424-42D9-AEF4-1F0FF9E75605}" srcOrd="0" destOrd="0" presId="urn:microsoft.com/office/officeart/2005/8/layout/hierarchy4"/>
    <dgm:cxn modelId="{C9AF6911-454D-4122-A85D-A432AD67376F}" type="presParOf" srcId="{73C33633-C424-42D9-AEF4-1F0FF9E75605}" destId="{74EBEAF2-648B-4638-9842-D64604ADED35}" srcOrd="0" destOrd="0" presId="urn:microsoft.com/office/officeart/2005/8/layout/hierarchy4"/>
    <dgm:cxn modelId="{995FBE65-29B4-41A3-BDA1-773C9AB91B9D}" type="presParOf" srcId="{73C33633-C424-42D9-AEF4-1F0FF9E75605}" destId="{16122445-196C-4CEA-9B7E-F9DA3B4041F9}" srcOrd="1" destOrd="0" presId="urn:microsoft.com/office/officeart/2005/8/layout/hierarchy4"/>
    <dgm:cxn modelId="{F78713E3-26FB-4468-8B78-58006E7FAB68}" type="presParOf" srcId="{73C33633-C424-42D9-AEF4-1F0FF9E75605}" destId="{5458454F-B962-434F-9190-B9A0FEBCF95B}" srcOrd="2" destOrd="0" presId="urn:microsoft.com/office/officeart/2005/8/layout/hierarchy4"/>
    <dgm:cxn modelId="{808C10BD-9D6A-420F-AE80-A9D5457316FA}" type="presParOf" srcId="{5458454F-B962-434F-9190-B9A0FEBCF95B}" destId="{69A2E223-C042-47D6-B37D-97FC10BC27DB}" srcOrd="0" destOrd="0" presId="urn:microsoft.com/office/officeart/2005/8/layout/hierarchy4"/>
    <dgm:cxn modelId="{97016625-71AB-40DD-9038-0006CC7F1621}" type="presParOf" srcId="{69A2E223-C042-47D6-B37D-97FC10BC27DB}" destId="{F6272AAE-54E5-42F7-B7A6-05E59FF5C6AC}" srcOrd="0" destOrd="0" presId="urn:microsoft.com/office/officeart/2005/8/layout/hierarchy4"/>
    <dgm:cxn modelId="{9335B2A3-A99B-40CE-A416-695C79A696FC}" type="presParOf" srcId="{69A2E223-C042-47D6-B37D-97FC10BC27DB}" destId="{37DB68A8-7712-4CDE-971F-C37DFCBD5D93}" srcOrd="1" destOrd="0" presId="urn:microsoft.com/office/officeart/2005/8/layout/hierarchy4"/>
    <dgm:cxn modelId="{53F4B344-2B72-451A-A16A-267A662E5FF5}" type="presParOf" srcId="{5458454F-B962-434F-9190-B9A0FEBCF95B}" destId="{4E2C916F-D795-48A4-B673-4CAE8CC18FC6}" srcOrd="1" destOrd="0" presId="urn:microsoft.com/office/officeart/2005/8/layout/hierarchy4"/>
    <dgm:cxn modelId="{0D1EC0BA-F0E1-4A24-8EF7-27CBA5202F46}" type="presParOf" srcId="{5458454F-B962-434F-9190-B9A0FEBCF95B}" destId="{3B92B75F-AF29-4F85-B5E3-D7617AB35656}" srcOrd="2" destOrd="0" presId="urn:microsoft.com/office/officeart/2005/8/layout/hierarchy4"/>
    <dgm:cxn modelId="{764B3C81-A28B-4160-B828-AE8ED630CD7E}" type="presParOf" srcId="{3B92B75F-AF29-4F85-B5E3-D7617AB35656}" destId="{242AC009-5DA1-404A-B737-685F9156F27A}" srcOrd="0" destOrd="0" presId="urn:microsoft.com/office/officeart/2005/8/layout/hierarchy4"/>
    <dgm:cxn modelId="{03720FC2-5D58-4129-B69E-561B208F157C}" type="presParOf" srcId="{3B92B75F-AF29-4F85-B5E3-D7617AB35656}" destId="{AAF23DC5-B156-4438-92D5-0097A5E2F86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CD0D8F-1FE9-424A-80D7-F7793E28005B}" type="doc">
      <dgm:prSet loTypeId="urn:microsoft.com/office/officeart/2005/8/layout/hierarchy6" loCatId="hierarchy" qsTypeId="urn:microsoft.com/office/officeart/2005/8/quickstyle/simple1#1" qsCatId="simple" csTypeId="urn:microsoft.com/office/officeart/2005/8/colors/accent1_2#3" csCatId="accent1" phldr="1"/>
      <dgm:spPr>
        <a:scene3d>
          <a:camera prst="perspectiveAbove"/>
          <a:lightRig rig="morning" dir="t"/>
        </a:scene3d>
      </dgm:spPr>
      <dgm:t>
        <a:bodyPr/>
        <a:lstStyle/>
        <a:p>
          <a:endParaRPr lang="ru-RU"/>
        </a:p>
      </dgm:t>
    </dgm:pt>
    <dgm:pt modelId="{72338A3A-A473-4E67-825C-F4D4D16AF71F}">
      <dgm:prSet phldrT="[Текст]"/>
      <dgm:spPr>
        <a:effectLst>
          <a:glow rad="139700">
            <a:schemeClr val="accent2">
              <a:satMod val="175000"/>
              <a:alpha val="40000"/>
            </a:schemeClr>
          </a:glow>
          <a:outerShdw blurRad="139700" dist="88900" dir="10200000" sx="105000" sy="105000" rotWithShape="0">
            <a:prstClr val="black">
              <a:alpha val="22000"/>
            </a:prstClr>
          </a:outerShdw>
        </a:effectLst>
        <a:sp3d extrusionH="25400">
          <a:bevelT w="0" h="215900"/>
          <a:bevelB w="25400" h="114300"/>
        </a:sp3d>
      </dgm:spPr>
      <dgm:t>
        <a:bodyPr/>
        <a:lstStyle/>
        <a:p>
          <a:r>
            <a:rPr lang="ru-RU" dirty="0" smtClean="0"/>
            <a:t>Формы государственного устройства</a:t>
          </a:r>
          <a:endParaRPr lang="ru-RU" dirty="0"/>
        </a:p>
      </dgm:t>
    </dgm:pt>
    <dgm:pt modelId="{01A30ABC-6483-401F-B539-AD61A18A42D0}" type="parTrans" cxnId="{0755C0A2-22D6-4D8E-86BE-ED2C66BA1B84}">
      <dgm:prSet/>
      <dgm:spPr/>
      <dgm:t>
        <a:bodyPr/>
        <a:lstStyle/>
        <a:p>
          <a:endParaRPr lang="ru-RU"/>
        </a:p>
      </dgm:t>
    </dgm:pt>
    <dgm:pt modelId="{A7F13944-5470-48F7-A413-CFD2A4DD43D4}" type="sibTrans" cxnId="{0755C0A2-22D6-4D8E-86BE-ED2C66BA1B84}">
      <dgm:prSet/>
      <dgm:spPr/>
      <dgm:t>
        <a:bodyPr/>
        <a:lstStyle/>
        <a:p>
          <a:endParaRPr lang="ru-RU"/>
        </a:p>
      </dgm:t>
    </dgm:pt>
    <dgm:pt modelId="{106C86E7-FDA2-4B5F-9FE9-66C0C8C3CE97}">
      <dgm:prSet phldrT="[Текст]"/>
      <dgm:spPr>
        <a:effectLst>
          <a:glow rad="139700">
            <a:schemeClr val="accent2">
              <a:satMod val="175000"/>
              <a:alpha val="40000"/>
            </a:schemeClr>
          </a:glow>
          <a:outerShdw blurRad="139700" dist="88900" dir="10200000" sx="105000" sy="105000" rotWithShape="0">
            <a:prstClr val="black">
              <a:alpha val="22000"/>
            </a:prstClr>
          </a:outerShdw>
        </a:effectLst>
        <a:sp3d extrusionH="25400">
          <a:bevelT w="0" h="215900"/>
          <a:bevelB w="25400" h="114300"/>
        </a:sp3d>
      </dgm:spPr>
      <dgm:t>
        <a:bodyPr/>
        <a:lstStyle/>
        <a:p>
          <a:r>
            <a:rPr lang="ru-RU" dirty="0" smtClean="0"/>
            <a:t>Унитарное </a:t>
          </a:r>
          <a:endParaRPr lang="ru-RU" dirty="0"/>
        </a:p>
      </dgm:t>
    </dgm:pt>
    <dgm:pt modelId="{2F9CDDE2-3A3D-45F3-BAEF-697250162295}" type="parTrans" cxnId="{87E6856E-F6A6-4AED-B4B8-7DCCFA62E4F1}">
      <dgm:prSet/>
      <dgm:spPr/>
      <dgm:t>
        <a:bodyPr/>
        <a:lstStyle/>
        <a:p>
          <a:endParaRPr lang="ru-RU"/>
        </a:p>
      </dgm:t>
    </dgm:pt>
    <dgm:pt modelId="{F1A6AF50-345A-44C6-B9FE-A2FBDF667EE8}" type="sibTrans" cxnId="{87E6856E-F6A6-4AED-B4B8-7DCCFA62E4F1}">
      <dgm:prSet/>
      <dgm:spPr/>
      <dgm:t>
        <a:bodyPr/>
        <a:lstStyle/>
        <a:p>
          <a:endParaRPr lang="ru-RU"/>
        </a:p>
      </dgm:t>
    </dgm:pt>
    <dgm:pt modelId="{F79CFE36-E3F0-46AD-A276-D2CEC5229FC0}">
      <dgm:prSet phldrT="[Текст]"/>
      <dgm:spPr>
        <a:effectLst>
          <a:glow rad="139700">
            <a:schemeClr val="accent2">
              <a:satMod val="175000"/>
              <a:alpha val="40000"/>
            </a:schemeClr>
          </a:glow>
          <a:outerShdw blurRad="139700" dist="88900" dir="10200000" sx="105000" sy="105000" rotWithShape="0">
            <a:prstClr val="black">
              <a:alpha val="22000"/>
            </a:prstClr>
          </a:outerShdw>
        </a:effectLst>
        <a:sp3d extrusionH="25400">
          <a:bevelT w="0" h="215900"/>
          <a:bevelB w="25400" h="114300"/>
        </a:sp3d>
      </dgm:spPr>
      <dgm:t>
        <a:bodyPr/>
        <a:lstStyle/>
        <a:p>
          <a:r>
            <a:rPr lang="ru-RU" dirty="0" smtClean="0"/>
            <a:t>Федеративное </a:t>
          </a:r>
          <a:endParaRPr lang="ru-RU" dirty="0"/>
        </a:p>
      </dgm:t>
    </dgm:pt>
    <dgm:pt modelId="{4E86CF72-2AE6-4687-AC77-599C71A11ED2}" type="parTrans" cxnId="{B22CAEAD-F08C-47B0-B229-61FA80EFFC91}">
      <dgm:prSet/>
      <dgm:spPr/>
      <dgm:t>
        <a:bodyPr/>
        <a:lstStyle/>
        <a:p>
          <a:endParaRPr lang="ru-RU"/>
        </a:p>
      </dgm:t>
    </dgm:pt>
    <dgm:pt modelId="{21C7E21F-E0D2-47B4-9F0D-06FC8F51EB9E}" type="sibTrans" cxnId="{B22CAEAD-F08C-47B0-B229-61FA80EFFC91}">
      <dgm:prSet/>
      <dgm:spPr/>
      <dgm:t>
        <a:bodyPr/>
        <a:lstStyle/>
        <a:p>
          <a:endParaRPr lang="ru-RU"/>
        </a:p>
      </dgm:t>
    </dgm:pt>
    <dgm:pt modelId="{D7918D0F-D33C-406E-B2A1-5914A03A6DC3}" type="pres">
      <dgm:prSet presAssocID="{1BCD0D8F-1FE9-424A-80D7-F7793E28005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5F758A-323C-4326-B8B8-1FE5E8F1B86A}" type="pres">
      <dgm:prSet presAssocID="{1BCD0D8F-1FE9-424A-80D7-F7793E28005B}" presName="hierFlow" presStyleCnt="0"/>
      <dgm:spPr/>
      <dgm:t>
        <a:bodyPr/>
        <a:lstStyle/>
        <a:p>
          <a:endParaRPr lang="ru-RU"/>
        </a:p>
      </dgm:t>
    </dgm:pt>
    <dgm:pt modelId="{DFC458CC-10C7-4D60-B943-B3B2A98532B9}" type="pres">
      <dgm:prSet presAssocID="{1BCD0D8F-1FE9-424A-80D7-F7793E28005B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D03ACB6-926D-4CBB-8699-08D56DFAFB72}" type="pres">
      <dgm:prSet presAssocID="{72338A3A-A473-4E67-825C-F4D4D16AF71F}" presName="Name14" presStyleCnt="0"/>
      <dgm:spPr/>
      <dgm:t>
        <a:bodyPr/>
        <a:lstStyle/>
        <a:p>
          <a:endParaRPr lang="ru-RU"/>
        </a:p>
      </dgm:t>
    </dgm:pt>
    <dgm:pt modelId="{D811F6C4-9EC0-490B-807A-C970DF3FCB3E}" type="pres">
      <dgm:prSet presAssocID="{72338A3A-A473-4E67-825C-F4D4D16AF71F}" presName="level1Shape" presStyleLbl="node0" presStyleIdx="0" presStyleCnt="1" custLinFactNeighborX="-5068" custLinFactNeighborY="-34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55B222-30A3-4740-8149-55E3DF344761}" type="pres">
      <dgm:prSet presAssocID="{72338A3A-A473-4E67-825C-F4D4D16AF71F}" presName="hierChild2" presStyleCnt="0"/>
      <dgm:spPr/>
      <dgm:t>
        <a:bodyPr/>
        <a:lstStyle/>
        <a:p>
          <a:endParaRPr lang="ru-RU"/>
        </a:p>
      </dgm:t>
    </dgm:pt>
    <dgm:pt modelId="{E101439B-D128-462F-8329-447B8804A6AD}" type="pres">
      <dgm:prSet presAssocID="{2F9CDDE2-3A3D-45F3-BAEF-697250162295}" presName="Name19" presStyleLbl="parChTrans1D2" presStyleIdx="0" presStyleCnt="2"/>
      <dgm:spPr/>
      <dgm:t>
        <a:bodyPr/>
        <a:lstStyle/>
        <a:p>
          <a:endParaRPr lang="ru-RU"/>
        </a:p>
      </dgm:t>
    </dgm:pt>
    <dgm:pt modelId="{9B1EC05F-8D90-44E7-B0FF-6213145F05C5}" type="pres">
      <dgm:prSet presAssocID="{106C86E7-FDA2-4B5F-9FE9-66C0C8C3CE97}" presName="Name21" presStyleCnt="0"/>
      <dgm:spPr/>
      <dgm:t>
        <a:bodyPr/>
        <a:lstStyle/>
        <a:p>
          <a:endParaRPr lang="ru-RU"/>
        </a:p>
      </dgm:t>
    </dgm:pt>
    <dgm:pt modelId="{FA6CD50D-87B3-4E31-92C3-766BA1CEBD5C}" type="pres">
      <dgm:prSet presAssocID="{106C86E7-FDA2-4B5F-9FE9-66C0C8C3CE97}" presName="level2Shape" presStyleLbl="node2" presStyleIdx="0" presStyleCnt="2" custLinFactNeighborX="-11750" custLinFactNeighborY="160"/>
      <dgm:spPr/>
      <dgm:t>
        <a:bodyPr/>
        <a:lstStyle/>
        <a:p>
          <a:endParaRPr lang="ru-RU"/>
        </a:p>
      </dgm:t>
    </dgm:pt>
    <dgm:pt modelId="{50A5B2E6-59A1-431D-894A-51DE86DD3873}" type="pres">
      <dgm:prSet presAssocID="{106C86E7-FDA2-4B5F-9FE9-66C0C8C3CE97}" presName="hierChild3" presStyleCnt="0"/>
      <dgm:spPr/>
      <dgm:t>
        <a:bodyPr/>
        <a:lstStyle/>
        <a:p>
          <a:endParaRPr lang="ru-RU"/>
        </a:p>
      </dgm:t>
    </dgm:pt>
    <dgm:pt modelId="{B298C16B-0EC7-4187-A6C3-CB6815114F5D}" type="pres">
      <dgm:prSet presAssocID="{4E86CF72-2AE6-4687-AC77-599C71A11ED2}" presName="Name19" presStyleLbl="parChTrans1D2" presStyleIdx="1" presStyleCnt="2"/>
      <dgm:spPr/>
      <dgm:t>
        <a:bodyPr/>
        <a:lstStyle/>
        <a:p>
          <a:endParaRPr lang="ru-RU"/>
        </a:p>
      </dgm:t>
    </dgm:pt>
    <dgm:pt modelId="{FD9085B0-AB52-4736-A71E-F91D32399547}" type="pres">
      <dgm:prSet presAssocID="{F79CFE36-E3F0-46AD-A276-D2CEC5229FC0}" presName="Name21" presStyleCnt="0"/>
      <dgm:spPr/>
      <dgm:t>
        <a:bodyPr/>
        <a:lstStyle/>
        <a:p>
          <a:endParaRPr lang="ru-RU"/>
        </a:p>
      </dgm:t>
    </dgm:pt>
    <dgm:pt modelId="{EE47FAD4-DF5F-4210-B105-D16B26E9BF37}" type="pres">
      <dgm:prSet presAssocID="{F79CFE36-E3F0-46AD-A276-D2CEC5229FC0}" presName="level2Shape" presStyleLbl="node2" presStyleIdx="1" presStyleCnt="2" custLinFactNeighborX="9420"/>
      <dgm:spPr/>
      <dgm:t>
        <a:bodyPr/>
        <a:lstStyle/>
        <a:p>
          <a:endParaRPr lang="ru-RU"/>
        </a:p>
      </dgm:t>
    </dgm:pt>
    <dgm:pt modelId="{AF7936D1-8C63-4260-9AD4-B16C1328C4DC}" type="pres">
      <dgm:prSet presAssocID="{F79CFE36-E3F0-46AD-A276-D2CEC5229FC0}" presName="hierChild3" presStyleCnt="0"/>
      <dgm:spPr/>
      <dgm:t>
        <a:bodyPr/>
        <a:lstStyle/>
        <a:p>
          <a:endParaRPr lang="ru-RU"/>
        </a:p>
      </dgm:t>
    </dgm:pt>
    <dgm:pt modelId="{3A2EE19E-1AC3-491D-A816-C8E218E39D6D}" type="pres">
      <dgm:prSet presAssocID="{1BCD0D8F-1FE9-424A-80D7-F7793E28005B}" presName="bgShapesFlow" presStyleCnt="0"/>
      <dgm:spPr/>
      <dgm:t>
        <a:bodyPr/>
        <a:lstStyle/>
        <a:p>
          <a:endParaRPr lang="ru-RU"/>
        </a:p>
      </dgm:t>
    </dgm:pt>
  </dgm:ptLst>
  <dgm:cxnLst>
    <dgm:cxn modelId="{DBC9B56D-1C37-4EFC-8A8B-9CF181D5FB34}" type="presOf" srcId="{F79CFE36-E3F0-46AD-A276-D2CEC5229FC0}" destId="{EE47FAD4-DF5F-4210-B105-D16B26E9BF37}" srcOrd="0" destOrd="0" presId="urn:microsoft.com/office/officeart/2005/8/layout/hierarchy6"/>
    <dgm:cxn modelId="{9B0BEE9E-C7EE-4A8D-B030-6B9076D34729}" type="presOf" srcId="{106C86E7-FDA2-4B5F-9FE9-66C0C8C3CE97}" destId="{FA6CD50D-87B3-4E31-92C3-766BA1CEBD5C}" srcOrd="0" destOrd="0" presId="urn:microsoft.com/office/officeart/2005/8/layout/hierarchy6"/>
    <dgm:cxn modelId="{A9F6B574-0DFC-4F0F-BD90-FCA628AF1D3F}" type="presOf" srcId="{2F9CDDE2-3A3D-45F3-BAEF-697250162295}" destId="{E101439B-D128-462F-8329-447B8804A6AD}" srcOrd="0" destOrd="0" presId="urn:microsoft.com/office/officeart/2005/8/layout/hierarchy6"/>
    <dgm:cxn modelId="{A7E08562-BF75-4DDB-B13C-FBE8C0648F72}" type="presOf" srcId="{1BCD0D8F-1FE9-424A-80D7-F7793E28005B}" destId="{D7918D0F-D33C-406E-B2A1-5914A03A6DC3}" srcOrd="0" destOrd="0" presId="urn:microsoft.com/office/officeart/2005/8/layout/hierarchy6"/>
    <dgm:cxn modelId="{B22CAEAD-F08C-47B0-B229-61FA80EFFC91}" srcId="{72338A3A-A473-4E67-825C-F4D4D16AF71F}" destId="{F79CFE36-E3F0-46AD-A276-D2CEC5229FC0}" srcOrd="1" destOrd="0" parTransId="{4E86CF72-2AE6-4687-AC77-599C71A11ED2}" sibTransId="{21C7E21F-E0D2-47B4-9F0D-06FC8F51EB9E}"/>
    <dgm:cxn modelId="{0755C0A2-22D6-4D8E-86BE-ED2C66BA1B84}" srcId="{1BCD0D8F-1FE9-424A-80D7-F7793E28005B}" destId="{72338A3A-A473-4E67-825C-F4D4D16AF71F}" srcOrd="0" destOrd="0" parTransId="{01A30ABC-6483-401F-B539-AD61A18A42D0}" sibTransId="{A7F13944-5470-48F7-A413-CFD2A4DD43D4}"/>
    <dgm:cxn modelId="{87E6856E-F6A6-4AED-B4B8-7DCCFA62E4F1}" srcId="{72338A3A-A473-4E67-825C-F4D4D16AF71F}" destId="{106C86E7-FDA2-4B5F-9FE9-66C0C8C3CE97}" srcOrd="0" destOrd="0" parTransId="{2F9CDDE2-3A3D-45F3-BAEF-697250162295}" sibTransId="{F1A6AF50-345A-44C6-B9FE-A2FBDF667EE8}"/>
    <dgm:cxn modelId="{2CA45C6E-AFF1-4460-B9E7-D9E2D07C8E7F}" type="presOf" srcId="{4E86CF72-2AE6-4687-AC77-599C71A11ED2}" destId="{B298C16B-0EC7-4187-A6C3-CB6815114F5D}" srcOrd="0" destOrd="0" presId="urn:microsoft.com/office/officeart/2005/8/layout/hierarchy6"/>
    <dgm:cxn modelId="{0166B250-74E7-4DFC-BD8C-38565A4B81CC}" type="presOf" srcId="{72338A3A-A473-4E67-825C-F4D4D16AF71F}" destId="{D811F6C4-9EC0-490B-807A-C970DF3FCB3E}" srcOrd="0" destOrd="0" presId="urn:microsoft.com/office/officeart/2005/8/layout/hierarchy6"/>
    <dgm:cxn modelId="{D1429291-8344-4A80-AB83-5271651704DA}" type="presParOf" srcId="{D7918D0F-D33C-406E-B2A1-5914A03A6DC3}" destId="{565F758A-323C-4326-B8B8-1FE5E8F1B86A}" srcOrd="0" destOrd="0" presId="urn:microsoft.com/office/officeart/2005/8/layout/hierarchy6"/>
    <dgm:cxn modelId="{99A34954-D638-4BC6-8CAF-77926CCF2659}" type="presParOf" srcId="{565F758A-323C-4326-B8B8-1FE5E8F1B86A}" destId="{DFC458CC-10C7-4D60-B943-B3B2A98532B9}" srcOrd="0" destOrd="0" presId="urn:microsoft.com/office/officeart/2005/8/layout/hierarchy6"/>
    <dgm:cxn modelId="{6CB1426F-D4E1-4308-B438-65ADCE28792D}" type="presParOf" srcId="{DFC458CC-10C7-4D60-B943-B3B2A98532B9}" destId="{7D03ACB6-926D-4CBB-8699-08D56DFAFB72}" srcOrd="0" destOrd="0" presId="urn:microsoft.com/office/officeart/2005/8/layout/hierarchy6"/>
    <dgm:cxn modelId="{AD369039-ACB2-4441-A7BF-BEFEB1FE40FF}" type="presParOf" srcId="{7D03ACB6-926D-4CBB-8699-08D56DFAFB72}" destId="{D811F6C4-9EC0-490B-807A-C970DF3FCB3E}" srcOrd="0" destOrd="0" presId="urn:microsoft.com/office/officeart/2005/8/layout/hierarchy6"/>
    <dgm:cxn modelId="{753A6D94-BA79-45DD-A06E-39F7CD7867C2}" type="presParOf" srcId="{7D03ACB6-926D-4CBB-8699-08D56DFAFB72}" destId="{1755B222-30A3-4740-8149-55E3DF344761}" srcOrd="1" destOrd="0" presId="urn:microsoft.com/office/officeart/2005/8/layout/hierarchy6"/>
    <dgm:cxn modelId="{95C3D4B4-B373-44E5-B64D-6C15051252B3}" type="presParOf" srcId="{1755B222-30A3-4740-8149-55E3DF344761}" destId="{E101439B-D128-462F-8329-447B8804A6AD}" srcOrd="0" destOrd="0" presId="urn:microsoft.com/office/officeart/2005/8/layout/hierarchy6"/>
    <dgm:cxn modelId="{C6819995-22ED-4EBA-9F19-DD83FC8CB1C5}" type="presParOf" srcId="{1755B222-30A3-4740-8149-55E3DF344761}" destId="{9B1EC05F-8D90-44E7-B0FF-6213145F05C5}" srcOrd="1" destOrd="0" presId="urn:microsoft.com/office/officeart/2005/8/layout/hierarchy6"/>
    <dgm:cxn modelId="{A641706B-3CAE-4E9F-991A-76261FD9DC97}" type="presParOf" srcId="{9B1EC05F-8D90-44E7-B0FF-6213145F05C5}" destId="{FA6CD50D-87B3-4E31-92C3-766BA1CEBD5C}" srcOrd="0" destOrd="0" presId="urn:microsoft.com/office/officeart/2005/8/layout/hierarchy6"/>
    <dgm:cxn modelId="{5DD27D71-E298-468F-8D2B-78E001BCD9F9}" type="presParOf" srcId="{9B1EC05F-8D90-44E7-B0FF-6213145F05C5}" destId="{50A5B2E6-59A1-431D-894A-51DE86DD3873}" srcOrd="1" destOrd="0" presId="urn:microsoft.com/office/officeart/2005/8/layout/hierarchy6"/>
    <dgm:cxn modelId="{D0848F85-B15D-4115-90EB-7D7258D8DE5A}" type="presParOf" srcId="{1755B222-30A3-4740-8149-55E3DF344761}" destId="{B298C16B-0EC7-4187-A6C3-CB6815114F5D}" srcOrd="2" destOrd="0" presId="urn:microsoft.com/office/officeart/2005/8/layout/hierarchy6"/>
    <dgm:cxn modelId="{31ACFBEE-1515-49CB-9AD9-4AC85B5EA737}" type="presParOf" srcId="{1755B222-30A3-4740-8149-55E3DF344761}" destId="{FD9085B0-AB52-4736-A71E-F91D32399547}" srcOrd="3" destOrd="0" presId="urn:microsoft.com/office/officeart/2005/8/layout/hierarchy6"/>
    <dgm:cxn modelId="{8FB22E94-4BFA-4EC4-83FE-E6D46448C0AB}" type="presParOf" srcId="{FD9085B0-AB52-4736-A71E-F91D32399547}" destId="{EE47FAD4-DF5F-4210-B105-D16B26E9BF37}" srcOrd="0" destOrd="0" presId="urn:microsoft.com/office/officeart/2005/8/layout/hierarchy6"/>
    <dgm:cxn modelId="{66169761-CFFB-4C01-96F6-6167568CC336}" type="presParOf" srcId="{FD9085B0-AB52-4736-A71E-F91D32399547}" destId="{AF7936D1-8C63-4260-9AD4-B16C1328C4DC}" srcOrd="1" destOrd="0" presId="urn:microsoft.com/office/officeart/2005/8/layout/hierarchy6"/>
    <dgm:cxn modelId="{8CDBB347-97D5-487F-B337-7167B22A1645}" type="presParOf" srcId="{D7918D0F-D33C-406E-B2A1-5914A03A6DC3}" destId="{3A2EE19E-1AC3-491D-A816-C8E218E39D6D}" srcOrd="1" destOrd="0" presId="urn:microsoft.com/office/officeart/2005/8/layout/hierarchy6"/>
  </dgm:cxnLst>
  <dgm:bg>
    <a:effectLst>
      <a:glow rad="139700">
        <a:schemeClr val="accent2">
          <a:satMod val="175000"/>
          <a:alpha val="40000"/>
        </a:schemeClr>
      </a:glow>
      <a:outerShdw sx="1000" sy="1000" algn="ctr" rotWithShape="0">
        <a:srgbClr val="000000"/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F3205C-22DD-498A-A876-D7B8448610A3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2C0A67BC-DF14-4DA1-BE69-3A3BEC8502E0}">
      <dgm:prSet phldrT="[Текст]"/>
      <dgm:spPr>
        <a:ln>
          <a:noFill/>
        </a:ln>
        <a:effectLst>
          <a:outerShdw blurRad="107950" dist="12700" dir="5400000" algn="ctr">
            <a:srgbClr val="000000"/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Источники права</a:t>
          </a:r>
          <a:endParaRPr lang="ru-RU" dirty="0"/>
        </a:p>
      </dgm:t>
    </dgm:pt>
    <dgm:pt modelId="{96BDE6C4-27E0-4177-9E33-B416A582A02A}" type="parTrans" cxnId="{52B9E757-5454-4071-85F7-ACBD1DAB21F8}">
      <dgm:prSet/>
      <dgm:spPr/>
      <dgm:t>
        <a:bodyPr/>
        <a:lstStyle/>
        <a:p>
          <a:endParaRPr lang="ru-RU"/>
        </a:p>
      </dgm:t>
    </dgm:pt>
    <dgm:pt modelId="{24EC1E2F-D054-4059-9B37-3084AB01BEEE}" type="sibTrans" cxnId="{52B9E757-5454-4071-85F7-ACBD1DAB21F8}">
      <dgm:prSet/>
      <dgm:spPr/>
      <dgm:t>
        <a:bodyPr/>
        <a:lstStyle/>
        <a:p>
          <a:endParaRPr lang="ru-RU"/>
        </a:p>
      </dgm:t>
    </dgm:pt>
    <dgm:pt modelId="{1B90A2E9-A668-4872-A024-4DA059DC9472}">
      <dgm:prSet phldrT="[Текст]"/>
      <dgm:spPr>
        <a:ln>
          <a:noFill/>
        </a:ln>
        <a:effectLst>
          <a:outerShdw blurRad="107950" dist="12700" dir="5400000" algn="ctr">
            <a:srgbClr val="000000"/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Нормативно-правовой акт</a:t>
          </a:r>
          <a:endParaRPr lang="ru-RU" dirty="0"/>
        </a:p>
      </dgm:t>
    </dgm:pt>
    <dgm:pt modelId="{0940FB38-D6F0-4FF1-B73F-2AC401ADED63}" type="parTrans" cxnId="{93ECDC94-12E7-4CE6-B7DA-287B44E1FBB4}">
      <dgm:prSet/>
      <dgm:spPr>
        <a:effectLst>
          <a:outerShdw blurRad="50800" dist="38100" dir="16200000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gm:spPr>
      <dgm:t>
        <a:bodyPr/>
        <a:lstStyle/>
        <a:p>
          <a:endParaRPr lang="ru-RU"/>
        </a:p>
      </dgm:t>
    </dgm:pt>
    <dgm:pt modelId="{6FD77A3E-BAA1-4677-B680-805736B2A2CC}" type="sibTrans" cxnId="{93ECDC94-12E7-4CE6-B7DA-287B44E1FBB4}">
      <dgm:prSet/>
      <dgm:spPr/>
      <dgm:t>
        <a:bodyPr/>
        <a:lstStyle/>
        <a:p>
          <a:endParaRPr lang="ru-RU"/>
        </a:p>
      </dgm:t>
    </dgm:pt>
    <dgm:pt modelId="{E26EB4D6-4778-4E79-BC51-250ADD524899}">
      <dgm:prSet phldrT="[Текст]"/>
      <dgm:spPr>
        <a:ln>
          <a:noFill/>
        </a:ln>
        <a:effectLst>
          <a:outerShdw blurRad="107950" dist="12700" dir="5400000" algn="ctr">
            <a:srgbClr val="000000"/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Письменно</a:t>
          </a:r>
          <a:endParaRPr lang="ru-RU" dirty="0"/>
        </a:p>
      </dgm:t>
    </dgm:pt>
    <dgm:pt modelId="{7594F781-8703-4B11-BFC2-6C925CEB7751}" type="parTrans" cxnId="{7AB6ED05-F4E8-4B47-BC3D-75DAC3665A70}">
      <dgm:prSet/>
      <dgm:spPr>
        <a:effectLst>
          <a:outerShdw blurRad="50800" dist="38100" dir="16200000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gm:spPr>
      <dgm:t>
        <a:bodyPr/>
        <a:lstStyle/>
        <a:p>
          <a:endParaRPr lang="ru-RU"/>
        </a:p>
      </dgm:t>
    </dgm:pt>
    <dgm:pt modelId="{5C5D267B-8E2C-42DB-A4D4-36AA016B6156}" type="sibTrans" cxnId="{7AB6ED05-F4E8-4B47-BC3D-75DAC3665A70}">
      <dgm:prSet/>
      <dgm:spPr/>
      <dgm:t>
        <a:bodyPr/>
        <a:lstStyle/>
        <a:p>
          <a:endParaRPr lang="ru-RU"/>
        </a:p>
      </dgm:t>
    </dgm:pt>
    <dgm:pt modelId="{AD61D26F-9B2E-42DD-A111-EACAED8DA474}">
      <dgm:prSet phldrT="[Текст]"/>
      <dgm:spPr>
        <a:ln>
          <a:noFill/>
        </a:ln>
        <a:effectLst>
          <a:outerShdw blurRad="107950" dist="12700" dir="5400000" algn="ctr">
            <a:srgbClr val="000000"/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Правовой обычай</a:t>
          </a:r>
          <a:r>
            <a:rPr lang="en-US" dirty="0" smtClean="0"/>
            <a:t> </a:t>
          </a:r>
          <a:r>
            <a:rPr lang="ru-RU" dirty="0" smtClean="0"/>
            <a:t>(традиции)</a:t>
          </a:r>
          <a:endParaRPr lang="ru-RU" dirty="0"/>
        </a:p>
      </dgm:t>
    </dgm:pt>
    <dgm:pt modelId="{D7A18977-0904-487D-97A1-5BF28BBFBFC1}" type="parTrans" cxnId="{A8454BDC-572B-41AD-A662-0132FDAAA1B9}">
      <dgm:prSet/>
      <dgm:spPr>
        <a:effectLst>
          <a:outerShdw blurRad="50800" dist="38100" dir="16200000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gm:spPr>
      <dgm:t>
        <a:bodyPr/>
        <a:lstStyle/>
        <a:p>
          <a:endParaRPr lang="ru-RU"/>
        </a:p>
      </dgm:t>
    </dgm:pt>
    <dgm:pt modelId="{AA28A164-6B82-44D4-B903-1F30BE0A4DB0}" type="sibTrans" cxnId="{A8454BDC-572B-41AD-A662-0132FDAAA1B9}">
      <dgm:prSet/>
      <dgm:spPr/>
      <dgm:t>
        <a:bodyPr/>
        <a:lstStyle/>
        <a:p>
          <a:endParaRPr lang="ru-RU"/>
        </a:p>
      </dgm:t>
    </dgm:pt>
    <dgm:pt modelId="{A2F45A9B-D5D9-4C1D-9FEB-1E9F6C22D780}">
      <dgm:prSet phldrT="[Текст]"/>
      <dgm:spPr>
        <a:ln>
          <a:noFill/>
        </a:ln>
        <a:effectLst>
          <a:outerShdw blurRad="107950" dist="12700" dir="5400000" algn="ctr">
            <a:srgbClr val="000000"/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Азия, Африка</a:t>
          </a:r>
          <a:endParaRPr lang="ru-RU" dirty="0"/>
        </a:p>
      </dgm:t>
    </dgm:pt>
    <dgm:pt modelId="{23DB74CA-C04B-4913-B2C0-799AB48FE2AF}" type="parTrans" cxnId="{C49F5879-8B31-4884-A70E-A3ABC695EFB0}">
      <dgm:prSet/>
      <dgm:spPr>
        <a:effectLst>
          <a:outerShdw blurRad="50800" dist="38100" dir="16200000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gm:spPr>
      <dgm:t>
        <a:bodyPr/>
        <a:lstStyle/>
        <a:p>
          <a:endParaRPr lang="ru-RU"/>
        </a:p>
      </dgm:t>
    </dgm:pt>
    <dgm:pt modelId="{38B914AB-4746-44CB-A2C7-9E4FCBD9C6E9}" type="sibTrans" cxnId="{C49F5879-8B31-4884-A70E-A3ABC695EFB0}">
      <dgm:prSet/>
      <dgm:spPr/>
      <dgm:t>
        <a:bodyPr/>
        <a:lstStyle/>
        <a:p>
          <a:endParaRPr lang="ru-RU"/>
        </a:p>
      </dgm:t>
    </dgm:pt>
    <dgm:pt modelId="{6C7AB38B-2A1F-4423-A291-3870E54B9B17}">
      <dgm:prSet/>
      <dgm:spPr>
        <a:ln>
          <a:noFill/>
        </a:ln>
        <a:effectLst>
          <a:outerShdw blurRad="107950" dist="12700" dir="5400000" algn="ctr">
            <a:srgbClr val="000000"/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США, Англия, Германия</a:t>
          </a:r>
          <a:endParaRPr lang="ru-RU" dirty="0"/>
        </a:p>
      </dgm:t>
    </dgm:pt>
    <dgm:pt modelId="{58B52055-EE42-4663-8D9D-2A9125740D8F}" type="parTrans" cxnId="{4B525E8E-0F49-4D99-904A-926ABE3B6FB3}">
      <dgm:prSet/>
      <dgm:spPr>
        <a:effectLst>
          <a:outerShdw blurRad="50800" dist="38100" dir="16200000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gm:spPr>
      <dgm:t>
        <a:bodyPr/>
        <a:lstStyle/>
        <a:p>
          <a:endParaRPr lang="ru-RU"/>
        </a:p>
      </dgm:t>
    </dgm:pt>
    <dgm:pt modelId="{DE884FB0-8699-43A2-8C9D-C0004DEACC07}" type="sibTrans" cxnId="{4B525E8E-0F49-4D99-904A-926ABE3B6FB3}">
      <dgm:prSet/>
      <dgm:spPr/>
      <dgm:t>
        <a:bodyPr/>
        <a:lstStyle/>
        <a:p>
          <a:endParaRPr lang="ru-RU"/>
        </a:p>
      </dgm:t>
    </dgm:pt>
    <dgm:pt modelId="{405DF034-3C61-4AAA-A228-5F1E039F51AF}">
      <dgm:prSet/>
      <dgm:spPr>
        <a:ln>
          <a:noFill/>
        </a:ln>
        <a:effectLst>
          <a:outerShdw blurRad="107950" dist="12700" dir="5400000" algn="ctr">
            <a:srgbClr val="000000"/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Юридический прецедент</a:t>
          </a:r>
          <a:endParaRPr lang="ru-RU" dirty="0"/>
        </a:p>
      </dgm:t>
    </dgm:pt>
    <dgm:pt modelId="{F6629931-9F92-4E20-8F92-116AE1AF926A}" type="parTrans" cxnId="{328A812B-C53B-4C8F-AF7E-C7941F1B72F3}">
      <dgm:prSet/>
      <dgm:spPr>
        <a:effectLst>
          <a:outerShdw blurRad="50800" dist="38100" dir="16200000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gm:spPr>
      <dgm:t>
        <a:bodyPr/>
        <a:lstStyle/>
        <a:p>
          <a:endParaRPr lang="ru-RU"/>
        </a:p>
      </dgm:t>
    </dgm:pt>
    <dgm:pt modelId="{CFF20B95-4DD0-4187-B448-E2225CCC7081}" type="sibTrans" cxnId="{328A812B-C53B-4C8F-AF7E-C7941F1B72F3}">
      <dgm:prSet/>
      <dgm:spPr/>
      <dgm:t>
        <a:bodyPr/>
        <a:lstStyle/>
        <a:p>
          <a:endParaRPr lang="ru-RU"/>
        </a:p>
      </dgm:t>
    </dgm:pt>
    <dgm:pt modelId="{51193A80-C017-4067-93FD-141BEDF01322}">
      <dgm:prSet/>
      <dgm:spPr>
        <a:ln>
          <a:noFill/>
        </a:ln>
        <a:effectLst>
          <a:outerShdw blurRad="107950" dist="12700" dir="5400000" algn="ctr">
            <a:srgbClr val="000000"/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Россия</a:t>
          </a:r>
          <a:endParaRPr lang="ru-RU" dirty="0"/>
        </a:p>
      </dgm:t>
    </dgm:pt>
    <dgm:pt modelId="{056F5C50-200B-430C-ABCD-90B1D911810A}" type="parTrans" cxnId="{F6DA9057-E6D5-4F3A-8269-D409D9CB6E76}">
      <dgm:prSet/>
      <dgm:spPr>
        <a:effectLst>
          <a:outerShdw blurRad="50800" dist="38100" dir="16200000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gm:spPr>
      <dgm:t>
        <a:bodyPr/>
        <a:lstStyle/>
        <a:p>
          <a:endParaRPr lang="ru-RU"/>
        </a:p>
      </dgm:t>
    </dgm:pt>
    <dgm:pt modelId="{E6B20630-EB20-45EB-9043-B64FF4514F44}" type="sibTrans" cxnId="{F6DA9057-E6D5-4F3A-8269-D409D9CB6E76}">
      <dgm:prSet/>
      <dgm:spPr/>
      <dgm:t>
        <a:bodyPr/>
        <a:lstStyle/>
        <a:p>
          <a:endParaRPr lang="ru-RU"/>
        </a:p>
      </dgm:t>
    </dgm:pt>
    <dgm:pt modelId="{C3A0B881-139A-418B-B6BB-E7EC9F920FEE}">
      <dgm:prSet/>
      <dgm:spPr>
        <a:ln>
          <a:noFill/>
        </a:ln>
        <a:effectLst>
          <a:outerShdw blurRad="107950" dist="12700" dir="5400000" algn="ctr">
            <a:srgbClr val="000000"/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Конституция </a:t>
          </a:r>
          <a:endParaRPr lang="ru-RU" dirty="0"/>
        </a:p>
      </dgm:t>
    </dgm:pt>
    <dgm:pt modelId="{0459E8E2-EA1C-468F-A576-44C793477A57}" type="parTrans" cxnId="{73AABCB1-A689-4346-B3A3-F1D7A29D01B1}">
      <dgm:prSet/>
      <dgm:spPr>
        <a:effectLst>
          <a:outerShdw blurRad="50800" dist="38100" dir="16200000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gm:spPr>
      <dgm:t>
        <a:bodyPr/>
        <a:lstStyle/>
        <a:p>
          <a:endParaRPr lang="ru-RU"/>
        </a:p>
      </dgm:t>
    </dgm:pt>
    <dgm:pt modelId="{62703B15-1EAA-4C46-B2DA-88D5B1B3B723}" type="sibTrans" cxnId="{73AABCB1-A689-4346-B3A3-F1D7A29D01B1}">
      <dgm:prSet/>
      <dgm:spPr/>
      <dgm:t>
        <a:bodyPr/>
        <a:lstStyle/>
        <a:p>
          <a:endParaRPr lang="ru-RU"/>
        </a:p>
      </dgm:t>
    </dgm:pt>
    <dgm:pt modelId="{07627365-CD80-407C-AE82-F917622CD580}">
      <dgm:prSet/>
      <dgm:spPr>
        <a:ln>
          <a:noFill/>
        </a:ln>
        <a:effectLst>
          <a:outerShdw blurRad="107950" dist="12700" dir="5400000" algn="ctr">
            <a:srgbClr val="000000"/>
          </a:outerShdw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Федеральные законы</a:t>
          </a:r>
          <a:endParaRPr lang="ru-RU" dirty="0"/>
        </a:p>
      </dgm:t>
    </dgm:pt>
    <dgm:pt modelId="{98096888-E7AD-45F3-A0EA-5EE970B406A1}" type="parTrans" cxnId="{23495D75-59CE-46A1-B0B0-58523593CF6E}">
      <dgm:prSet/>
      <dgm:spPr>
        <a:effectLst>
          <a:outerShdw blurRad="50800" dist="38100" dir="16200000" rotWithShape="0">
            <a:prstClr val="black">
              <a:alpha val="40000"/>
            </a:prstClr>
          </a:outerShdw>
          <a:reflection blurRad="6350" stA="52000" endA="300" endPos="35000" dir="5400000" sy="-100000" algn="bl" rotWithShape="0"/>
        </a:effectLst>
      </dgm:spPr>
      <dgm:t>
        <a:bodyPr/>
        <a:lstStyle/>
        <a:p>
          <a:endParaRPr lang="ru-RU"/>
        </a:p>
      </dgm:t>
    </dgm:pt>
    <dgm:pt modelId="{D8E8B4CF-04AE-49B1-AD78-AD7007150999}" type="sibTrans" cxnId="{23495D75-59CE-46A1-B0B0-58523593CF6E}">
      <dgm:prSet/>
      <dgm:spPr/>
      <dgm:t>
        <a:bodyPr/>
        <a:lstStyle/>
        <a:p>
          <a:endParaRPr lang="ru-RU"/>
        </a:p>
      </dgm:t>
    </dgm:pt>
    <dgm:pt modelId="{3495A30A-8D5E-4C58-A775-691092152134}" type="pres">
      <dgm:prSet presAssocID="{70F3205C-22DD-498A-A876-D7B8448610A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235C9-CC5A-4B30-82C7-83DB1B87CBFD}" type="pres">
      <dgm:prSet presAssocID="{2C0A67BC-DF14-4DA1-BE69-3A3BEC8502E0}" presName="root1" presStyleCnt="0"/>
      <dgm:spPr/>
    </dgm:pt>
    <dgm:pt modelId="{57476835-793E-4B5D-8D89-06FE5F089050}" type="pres">
      <dgm:prSet presAssocID="{2C0A67BC-DF14-4DA1-BE69-3A3BEC8502E0}" presName="LevelOneTextNode" presStyleLbl="node0" presStyleIdx="0" presStyleCnt="1" custLinFactNeighborX="4657" custLinFactNeighborY="-43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F9AF4F-3AFF-40BE-A8A6-2AAA12A75DD9}" type="pres">
      <dgm:prSet presAssocID="{2C0A67BC-DF14-4DA1-BE69-3A3BEC8502E0}" presName="level2hierChild" presStyleCnt="0"/>
      <dgm:spPr/>
    </dgm:pt>
    <dgm:pt modelId="{7A3E2615-5B68-48D6-850F-03A0EAA91DBE}" type="pres">
      <dgm:prSet presAssocID="{0940FB38-D6F0-4FF1-B73F-2AC401ADED63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AECC0B68-080C-4C40-9BD9-7A47222511BD}" type="pres">
      <dgm:prSet presAssocID="{0940FB38-D6F0-4FF1-B73F-2AC401ADED63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BB6335D-E06C-4B7B-9F4E-B90FA73A3A83}" type="pres">
      <dgm:prSet presAssocID="{1B90A2E9-A668-4872-A024-4DA059DC9472}" presName="root2" presStyleCnt="0"/>
      <dgm:spPr/>
    </dgm:pt>
    <dgm:pt modelId="{FC120824-CA60-4765-9347-D07863B7E6AB}" type="pres">
      <dgm:prSet presAssocID="{1B90A2E9-A668-4872-A024-4DA059DC9472}" presName="LevelTwoTextNode" presStyleLbl="node2" presStyleIdx="0" presStyleCnt="3" custLinFactNeighborX="5907" custLinFactNeighborY="-493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B9DCFB-F5E1-4E64-A118-83E02F61C628}" type="pres">
      <dgm:prSet presAssocID="{1B90A2E9-A668-4872-A024-4DA059DC9472}" presName="level3hierChild" presStyleCnt="0"/>
      <dgm:spPr/>
    </dgm:pt>
    <dgm:pt modelId="{4BDF25D2-76E1-41A9-A1E8-F19F7E4D542F}" type="pres">
      <dgm:prSet presAssocID="{7594F781-8703-4B11-BFC2-6C925CEB7751}" presName="conn2-1" presStyleLbl="parChTrans1D3" presStyleIdx="0" presStyleCnt="6"/>
      <dgm:spPr/>
      <dgm:t>
        <a:bodyPr/>
        <a:lstStyle/>
        <a:p>
          <a:endParaRPr lang="ru-RU"/>
        </a:p>
      </dgm:t>
    </dgm:pt>
    <dgm:pt modelId="{70E1B82E-670E-4152-BDAC-32B7159D8119}" type="pres">
      <dgm:prSet presAssocID="{7594F781-8703-4B11-BFC2-6C925CEB7751}" presName="connTx" presStyleLbl="parChTrans1D3" presStyleIdx="0" presStyleCnt="6"/>
      <dgm:spPr/>
      <dgm:t>
        <a:bodyPr/>
        <a:lstStyle/>
        <a:p>
          <a:endParaRPr lang="ru-RU"/>
        </a:p>
      </dgm:t>
    </dgm:pt>
    <dgm:pt modelId="{BA141FBA-21C6-4D53-9B55-0BD61DD49557}" type="pres">
      <dgm:prSet presAssocID="{E26EB4D6-4778-4E79-BC51-250ADD524899}" presName="root2" presStyleCnt="0"/>
      <dgm:spPr/>
    </dgm:pt>
    <dgm:pt modelId="{E44C3519-467B-4C95-8346-EE01728BAD55}" type="pres">
      <dgm:prSet presAssocID="{E26EB4D6-4778-4E79-BC51-250ADD524899}" presName="LevelTwoTextNode" presStyleLbl="node3" presStyleIdx="0" presStyleCnt="6" custScaleY="32409" custLinFactNeighborX="-7595" custLinFactNeighborY="-77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8A44A7-7102-4D1D-8514-DA32BA62DB6D}" type="pres">
      <dgm:prSet presAssocID="{E26EB4D6-4778-4E79-BC51-250ADD524899}" presName="level3hierChild" presStyleCnt="0"/>
      <dgm:spPr/>
    </dgm:pt>
    <dgm:pt modelId="{7A85A4A3-E941-475D-AF6E-1FDD5A63ED8D}" type="pres">
      <dgm:prSet presAssocID="{056F5C50-200B-430C-ABCD-90B1D911810A}" presName="conn2-1" presStyleLbl="parChTrans1D3" presStyleIdx="1" presStyleCnt="6"/>
      <dgm:spPr/>
      <dgm:t>
        <a:bodyPr/>
        <a:lstStyle/>
        <a:p>
          <a:endParaRPr lang="ru-RU"/>
        </a:p>
      </dgm:t>
    </dgm:pt>
    <dgm:pt modelId="{90E98AAF-039D-4FBB-AEFD-57C58B3798FB}" type="pres">
      <dgm:prSet presAssocID="{056F5C50-200B-430C-ABCD-90B1D911810A}" presName="connTx" presStyleLbl="parChTrans1D3" presStyleIdx="1" presStyleCnt="6"/>
      <dgm:spPr/>
      <dgm:t>
        <a:bodyPr/>
        <a:lstStyle/>
        <a:p>
          <a:endParaRPr lang="ru-RU"/>
        </a:p>
      </dgm:t>
    </dgm:pt>
    <dgm:pt modelId="{1B5C9C75-2F60-4129-A770-456C813556CA}" type="pres">
      <dgm:prSet presAssocID="{51193A80-C017-4067-93FD-141BEDF01322}" presName="root2" presStyleCnt="0"/>
      <dgm:spPr/>
    </dgm:pt>
    <dgm:pt modelId="{F6A952F9-E185-4A7A-AF9D-ED2E7BBCD235}" type="pres">
      <dgm:prSet presAssocID="{51193A80-C017-4067-93FD-141BEDF01322}" presName="LevelTwoTextNode" presStyleLbl="node3" presStyleIdx="1" presStyleCnt="6" custScaleY="33275" custLinFactNeighborX="-7595" custLinFactNeighborY="-358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2A3DD1-1A36-4931-B97B-4656B274866A}" type="pres">
      <dgm:prSet presAssocID="{51193A80-C017-4067-93FD-141BEDF01322}" presName="level3hierChild" presStyleCnt="0"/>
      <dgm:spPr/>
    </dgm:pt>
    <dgm:pt modelId="{581FF6B9-7E32-4C9C-BD42-B1C21C0FE82D}" type="pres">
      <dgm:prSet presAssocID="{0459E8E2-EA1C-468F-A576-44C793477A57}" presName="conn2-1" presStyleLbl="parChTrans1D3" presStyleIdx="2" presStyleCnt="6"/>
      <dgm:spPr/>
      <dgm:t>
        <a:bodyPr/>
        <a:lstStyle/>
        <a:p>
          <a:endParaRPr lang="ru-RU"/>
        </a:p>
      </dgm:t>
    </dgm:pt>
    <dgm:pt modelId="{659A883E-E613-4099-8CBB-7F87CC4BE8AE}" type="pres">
      <dgm:prSet presAssocID="{0459E8E2-EA1C-468F-A576-44C793477A57}" presName="connTx" presStyleLbl="parChTrans1D3" presStyleIdx="2" presStyleCnt="6"/>
      <dgm:spPr/>
      <dgm:t>
        <a:bodyPr/>
        <a:lstStyle/>
        <a:p>
          <a:endParaRPr lang="ru-RU"/>
        </a:p>
      </dgm:t>
    </dgm:pt>
    <dgm:pt modelId="{514751C9-50E6-4750-BD45-671D0043F246}" type="pres">
      <dgm:prSet presAssocID="{C3A0B881-139A-418B-B6BB-E7EC9F920FEE}" presName="root2" presStyleCnt="0"/>
      <dgm:spPr/>
    </dgm:pt>
    <dgm:pt modelId="{D55325B6-07B6-4416-A7BF-9BB31F94A3FF}" type="pres">
      <dgm:prSet presAssocID="{C3A0B881-139A-418B-B6BB-E7EC9F920FEE}" presName="LevelTwoTextNode" presStyleLbl="node3" presStyleIdx="2" presStyleCnt="6" custAng="10800000" custFlipVert="1" custScaleX="100659" custScaleY="29520" custLinFactNeighborX="-7595" custLinFactNeighborY="-385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6BDBDF-3A07-4E49-9053-D03C4069D275}" type="pres">
      <dgm:prSet presAssocID="{C3A0B881-139A-418B-B6BB-E7EC9F920FEE}" presName="level3hierChild" presStyleCnt="0"/>
      <dgm:spPr/>
    </dgm:pt>
    <dgm:pt modelId="{D474FF12-190D-4695-8F81-0E2BFDFD1AF4}" type="pres">
      <dgm:prSet presAssocID="{98096888-E7AD-45F3-A0EA-5EE970B406A1}" presName="conn2-1" presStyleLbl="parChTrans1D3" presStyleIdx="3" presStyleCnt="6"/>
      <dgm:spPr/>
      <dgm:t>
        <a:bodyPr/>
        <a:lstStyle/>
        <a:p>
          <a:endParaRPr lang="ru-RU"/>
        </a:p>
      </dgm:t>
    </dgm:pt>
    <dgm:pt modelId="{999EFB8C-1D46-4452-B3F5-2096BD380136}" type="pres">
      <dgm:prSet presAssocID="{98096888-E7AD-45F3-A0EA-5EE970B406A1}" presName="connTx" presStyleLbl="parChTrans1D3" presStyleIdx="3" presStyleCnt="6"/>
      <dgm:spPr/>
      <dgm:t>
        <a:bodyPr/>
        <a:lstStyle/>
        <a:p>
          <a:endParaRPr lang="ru-RU"/>
        </a:p>
      </dgm:t>
    </dgm:pt>
    <dgm:pt modelId="{ADAEF689-625B-484F-99F8-A4EC38B9A733}" type="pres">
      <dgm:prSet presAssocID="{07627365-CD80-407C-AE82-F917622CD580}" presName="root2" presStyleCnt="0"/>
      <dgm:spPr/>
    </dgm:pt>
    <dgm:pt modelId="{C91F357E-6DAA-4EBA-BF2B-04268ECC840F}" type="pres">
      <dgm:prSet presAssocID="{07627365-CD80-407C-AE82-F917622CD580}" presName="LevelTwoTextNode" presStyleLbl="node3" presStyleIdx="3" presStyleCnt="6" custScaleY="33869" custLinFactNeighborX="-7595" custLinFactNeighborY="-40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843968-3941-4E73-986C-CD0F70DCAE89}" type="pres">
      <dgm:prSet presAssocID="{07627365-CD80-407C-AE82-F917622CD580}" presName="level3hierChild" presStyleCnt="0"/>
      <dgm:spPr/>
    </dgm:pt>
    <dgm:pt modelId="{87345038-45FE-4FAD-8A48-199ADA7161B0}" type="pres">
      <dgm:prSet presAssocID="{D7A18977-0904-487D-97A1-5BF28BBFBFC1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6C0EAECB-70DD-46F2-8A99-E88F5FD97335}" type="pres">
      <dgm:prSet presAssocID="{D7A18977-0904-487D-97A1-5BF28BBFBFC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9173987-3C82-4ABB-8F8A-A3796628D2AC}" type="pres">
      <dgm:prSet presAssocID="{AD61D26F-9B2E-42DD-A111-EACAED8DA474}" presName="root2" presStyleCnt="0"/>
      <dgm:spPr/>
    </dgm:pt>
    <dgm:pt modelId="{CCB5AAAE-6668-4D29-95BC-9C804A39D680}" type="pres">
      <dgm:prSet presAssocID="{AD61D26F-9B2E-42DD-A111-EACAED8DA474}" presName="LevelTwoTextNode" presStyleLbl="node2" presStyleIdx="1" presStyleCnt="3" custLinFactNeighborX="5907" custLinFactNeighborY="-221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463588-43AE-4555-BAEC-7F834BE59385}" type="pres">
      <dgm:prSet presAssocID="{AD61D26F-9B2E-42DD-A111-EACAED8DA474}" presName="level3hierChild" presStyleCnt="0"/>
      <dgm:spPr/>
    </dgm:pt>
    <dgm:pt modelId="{F8B9442C-05E2-4628-8AA1-FA1D57812586}" type="pres">
      <dgm:prSet presAssocID="{23DB74CA-C04B-4913-B2C0-799AB48FE2AF}" presName="conn2-1" presStyleLbl="parChTrans1D3" presStyleIdx="4" presStyleCnt="6"/>
      <dgm:spPr/>
      <dgm:t>
        <a:bodyPr/>
        <a:lstStyle/>
        <a:p>
          <a:endParaRPr lang="ru-RU"/>
        </a:p>
      </dgm:t>
    </dgm:pt>
    <dgm:pt modelId="{7E80675F-0069-4279-BA72-E6F020774AF6}" type="pres">
      <dgm:prSet presAssocID="{23DB74CA-C04B-4913-B2C0-799AB48FE2AF}" presName="connTx" presStyleLbl="parChTrans1D3" presStyleIdx="4" presStyleCnt="6"/>
      <dgm:spPr/>
      <dgm:t>
        <a:bodyPr/>
        <a:lstStyle/>
        <a:p>
          <a:endParaRPr lang="ru-RU"/>
        </a:p>
      </dgm:t>
    </dgm:pt>
    <dgm:pt modelId="{B109B7C7-9C27-41E6-B05E-A4BCAD8395FF}" type="pres">
      <dgm:prSet presAssocID="{A2F45A9B-D5D9-4C1D-9FEB-1E9F6C22D780}" presName="root2" presStyleCnt="0"/>
      <dgm:spPr/>
    </dgm:pt>
    <dgm:pt modelId="{C8685878-58F4-496A-95C9-2DAB5C45DFF5}" type="pres">
      <dgm:prSet presAssocID="{A2F45A9B-D5D9-4C1D-9FEB-1E9F6C22D780}" presName="LevelTwoTextNode" presStyleLbl="node3" presStyleIdx="4" presStyleCnt="6" custLinFactNeighborX="-7171" custLinFactNeighborY="-220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5A29D6-9EAE-4544-8468-8BC051C211AD}" type="pres">
      <dgm:prSet presAssocID="{A2F45A9B-D5D9-4C1D-9FEB-1E9F6C22D780}" presName="level3hierChild" presStyleCnt="0"/>
      <dgm:spPr/>
    </dgm:pt>
    <dgm:pt modelId="{C00F7578-BA94-4A30-A375-F6F3E4526448}" type="pres">
      <dgm:prSet presAssocID="{F6629931-9F92-4E20-8F92-116AE1AF926A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73FD1F1A-F5E4-4CF3-9C24-67326C793457}" type="pres">
      <dgm:prSet presAssocID="{F6629931-9F92-4E20-8F92-116AE1AF926A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3908133-EB57-4928-A9C0-76DBE809584B}" type="pres">
      <dgm:prSet presAssocID="{405DF034-3C61-4AAA-A228-5F1E039F51AF}" presName="root2" presStyleCnt="0"/>
      <dgm:spPr/>
    </dgm:pt>
    <dgm:pt modelId="{BCF6A6A7-CBEB-49B4-9EDA-D807BFE82842}" type="pres">
      <dgm:prSet presAssocID="{405DF034-3C61-4AAA-A228-5F1E039F51AF}" presName="LevelTwoTextNode" presStyleLbl="node2" presStyleIdx="2" presStyleCnt="3" custLinFactNeighborY="21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ECB6C1-8B37-4CAD-91CB-4D652C598E47}" type="pres">
      <dgm:prSet presAssocID="{405DF034-3C61-4AAA-A228-5F1E039F51AF}" presName="level3hierChild" presStyleCnt="0"/>
      <dgm:spPr/>
    </dgm:pt>
    <dgm:pt modelId="{953C6CCC-72B7-492C-A0C8-6191AC5600AF}" type="pres">
      <dgm:prSet presAssocID="{58B52055-EE42-4663-8D9D-2A9125740D8F}" presName="conn2-1" presStyleLbl="parChTrans1D3" presStyleIdx="5" presStyleCnt="6"/>
      <dgm:spPr/>
      <dgm:t>
        <a:bodyPr/>
        <a:lstStyle/>
        <a:p>
          <a:endParaRPr lang="ru-RU"/>
        </a:p>
      </dgm:t>
    </dgm:pt>
    <dgm:pt modelId="{2B831AE2-13D4-4C2B-82AE-3F9B0BB41847}" type="pres">
      <dgm:prSet presAssocID="{58B52055-EE42-4663-8D9D-2A9125740D8F}" presName="connTx" presStyleLbl="parChTrans1D3" presStyleIdx="5" presStyleCnt="6"/>
      <dgm:spPr/>
      <dgm:t>
        <a:bodyPr/>
        <a:lstStyle/>
        <a:p>
          <a:endParaRPr lang="ru-RU"/>
        </a:p>
      </dgm:t>
    </dgm:pt>
    <dgm:pt modelId="{02BC206E-E54F-4977-B26B-2385086E1691}" type="pres">
      <dgm:prSet presAssocID="{6C7AB38B-2A1F-4423-A291-3870E54B9B17}" presName="root2" presStyleCnt="0"/>
      <dgm:spPr/>
    </dgm:pt>
    <dgm:pt modelId="{C254E968-C4BB-46E4-8696-8B8CD0832812}" type="pres">
      <dgm:prSet presAssocID="{6C7AB38B-2A1F-4423-A291-3870E54B9B17}" presName="LevelTwoTextNode" presStyleLbl="node3" presStyleIdx="5" presStyleCnt="6" custLinFactNeighborX="-7171" custLinFactNeighborY="216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30F925-CACA-49E8-96A9-7DD97F44B768}" type="pres">
      <dgm:prSet presAssocID="{6C7AB38B-2A1F-4423-A291-3870E54B9B17}" presName="level3hierChild" presStyleCnt="0"/>
      <dgm:spPr/>
    </dgm:pt>
  </dgm:ptLst>
  <dgm:cxnLst>
    <dgm:cxn modelId="{ECD9CA56-7F48-4EE9-A7AD-65B06206E655}" type="presOf" srcId="{23DB74CA-C04B-4913-B2C0-799AB48FE2AF}" destId="{7E80675F-0069-4279-BA72-E6F020774AF6}" srcOrd="1" destOrd="0" presId="urn:microsoft.com/office/officeart/2005/8/layout/hierarchy2"/>
    <dgm:cxn modelId="{11DB5E27-1E24-44C9-8D07-046ED082B7DD}" type="presOf" srcId="{0940FB38-D6F0-4FF1-B73F-2AC401ADED63}" destId="{7A3E2615-5B68-48D6-850F-03A0EAA91DBE}" srcOrd="0" destOrd="0" presId="urn:microsoft.com/office/officeart/2005/8/layout/hierarchy2"/>
    <dgm:cxn modelId="{93ECDC94-12E7-4CE6-B7DA-287B44E1FBB4}" srcId="{2C0A67BC-DF14-4DA1-BE69-3A3BEC8502E0}" destId="{1B90A2E9-A668-4872-A024-4DA059DC9472}" srcOrd="0" destOrd="0" parTransId="{0940FB38-D6F0-4FF1-B73F-2AC401ADED63}" sibTransId="{6FD77A3E-BAA1-4677-B680-805736B2A2CC}"/>
    <dgm:cxn modelId="{52B9E757-5454-4071-85F7-ACBD1DAB21F8}" srcId="{70F3205C-22DD-498A-A876-D7B8448610A3}" destId="{2C0A67BC-DF14-4DA1-BE69-3A3BEC8502E0}" srcOrd="0" destOrd="0" parTransId="{96BDE6C4-27E0-4177-9E33-B416A582A02A}" sibTransId="{24EC1E2F-D054-4059-9B37-3084AB01BEEE}"/>
    <dgm:cxn modelId="{BA076E7B-AD84-4541-AEAB-29583806D727}" type="presOf" srcId="{7594F781-8703-4B11-BFC2-6C925CEB7751}" destId="{4BDF25D2-76E1-41A9-A1E8-F19F7E4D542F}" srcOrd="0" destOrd="0" presId="urn:microsoft.com/office/officeart/2005/8/layout/hierarchy2"/>
    <dgm:cxn modelId="{D630EEBE-1D50-4ED7-9BE2-98B13576E9E7}" type="presOf" srcId="{6C7AB38B-2A1F-4423-A291-3870E54B9B17}" destId="{C254E968-C4BB-46E4-8696-8B8CD0832812}" srcOrd="0" destOrd="0" presId="urn:microsoft.com/office/officeart/2005/8/layout/hierarchy2"/>
    <dgm:cxn modelId="{B019A7EE-4DEC-4DF8-9825-38C8153E9E85}" type="presOf" srcId="{056F5C50-200B-430C-ABCD-90B1D911810A}" destId="{90E98AAF-039D-4FBB-AEFD-57C58B3798FB}" srcOrd="1" destOrd="0" presId="urn:microsoft.com/office/officeart/2005/8/layout/hierarchy2"/>
    <dgm:cxn modelId="{1BC57D3D-8739-434C-92EB-5DFA98F5509D}" type="presOf" srcId="{D7A18977-0904-487D-97A1-5BF28BBFBFC1}" destId="{6C0EAECB-70DD-46F2-8A99-E88F5FD97335}" srcOrd="1" destOrd="0" presId="urn:microsoft.com/office/officeart/2005/8/layout/hierarchy2"/>
    <dgm:cxn modelId="{0D4D5CC8-623B-4F9E-9F85-66A8395E54E0}" type="presOf" srcId="{E26EB4D6-4778-4E79-BC51-250ADD524899}" destId="{E44C3519-467B-4C95-8346-EE01728BAD55}" srcOrd="0" destOrd="0" presId="urn:microsoft.com/office/officeart/2005/8/layout/hierarchy2"/>
    <dgm:cxn modelId="{328A812B-C53B-4C8F-AF7E-C7941F1B72F3}" srcId="{2C0A67BC-DF14-4DA1-BE69-3A3BEC8502E0}" destId="{405DF034-3C61-4AAA-A228-5F1E039F51AF}" srcOrd="2" destOrd="0" parTransId="{F6629931-9F92-4E20-8F92-116AE1AF926A}" sibTransId="{CFF20B95-4DD0-4187-B448-E2225CCC7081}"/>
    <dgm:cxn modelId="{6520745C-4FA9-496E-B542-4C99D22D1A20}" type="presOf" srcId="{405DF034-3C61-4AAA-A228-5F1E039F51AF}" destId="{BCF6A6A7-CBEB-49B4-9EDA-D807BFE82842}" srcOrd="0" destOrd="0" presId="urn:microsoft.com/office/officeart/2005/8/layout/hierarchy2"/>
    <dgm:cxn modelId="{67678ADD-58FF-4CEF-8EAF-DA8BC4F85621}" type="presOf" srcId="{98096888-E7AD-45F3-A0EA-5EE970B406A1}" destId="{999EFB8C-1D46-4452-B3F5-2096BD380136}" srcOrd="1" destOrd="0" presId="urn:microsoft.com/office/officeart/2005/8/layout/hierarchy2"/>
    <dgm:cxn modelId="{23495D75-59CE-46A1-B0B0-58523593CF6E}" srcId="{1B90A2E9-A668-4872-A024-4DA059DC9472}" destId="{07627365-CD80-407C-AE82-F917622CD580}" srcOrd="3" destOrd="0" parTransId="{98096888-E7AD-45F3-A0EA-5EE970B406A1}" sibTransId="{D8E8B4CF-04AE-49B1-AD78-AD7007150999}"/>
    <dgm:cxn modelId="{C2F2EFDE-EC06-4EB7-9B28-552ED08BC3CD}" type="presOf" srcId="{58B52055-EE42-4663-8D9D-2A9125740D8F}" destId="{2B831AE2-13D4-4C2B-82AE-3F9B0BB41847}" srcOrd="1" destOrd="0" presId="urn:microsoft.com/office/officeart/2005/8/layout/hierarchy2"/>
    <dgm:cxn modelId="{48095A56-59BF-4314-8E27-7BCEB21155AA}" type="presOf" srcId="{0459E8E2-EA1C-468F-A576-44C793477A57}" destId="{581FF6B9-7E32-4C9C-BD42-B1C21C0FE82D}" srcOrd="0" destOrd="0" presId="urn:microsoft.com/office/officeart/2005/8/layout/hierarchy2"/>
    <dgm:cxn modelId="{4B525E8E-0F49-4D99-904A-926ABE3B6FB3}" srcId="{405DF034-3C61-4AAA-A228-5F1E039F51AF}" destId="{6C7AB38B-2A1F-4423-A291-3870E54B9B17}" srcOrd="0" destOrd="0" parTransId="{58B52055-EE42-4663-8D9D-2A9125740D8F}" sibTransId="{DE884FB0-8699-43A2-8C9D-C0004DEACC07}"/>
    <dgm:cxn modelId="{3635ADC4-0C55-4339-A285-9AA2A0EABAF6}" type="presOf" srcId="{A2F45A9B-D5D9-4C1D-9FEB-1E9F6C22D780}" destId="{C8685878-58F4-496A-95C9-2DAB5C45DFF5}" srcOrd="0" destOrd="0" presId="urn:microsoft.com/office/officeart/2005/8/layout/hierarchy2"/>
    <dgm:cxn modelId="{898652D2-5AB1-4CFE-A2A5-E24B29EBEB55}" type="presOf" srcId="{D7A18977-0904-487D-97A1-5BF28BBFBFC1}" destId="{87345038-45FE-4FAD-8A48-199ADA7161B0}" srcOrd="0" destOrd="0" presId="urn:microsoft.com/office/officeart/2005/8/layout/hierarchy2"/>
    <dgm:cxn modelId="{75051AB8-2A4E-4EC2-A8DA-76C410DACF36}" type="presOf" srcId="{2C0A67BC-DF14-4DA1-BE69-3A3BEC8502E0}" destId="{57476835-793E-4B5D-8D89-06FE5F089050}" srcOrd="0" destOrd="0" presId="urn:microsoft.com/office/officeart/2005/8/layout/hierarchy2"/>
    <dgm:cxn modelId="{C49F5879-8B31-4884-A70E-A3ABC695EFB0}" srcId="{AD61D26F-9B2E-42DD-A111-EACAED8DA474}" destId="{A2F45A9B-D5D9-4C1D-9FEB-1E9F6C22D780}" srcOrd="0" destOrd="0" parTransId="{23DB74CA-C04B-4913-B2C0-799AB48FE2AF}" sibTransId="{38B914AB-4746-44CB-A2C7-9E4FCBD9C6E9}"/>
    <dgm:cxn modelId="{F6DA9057-E6D5-4F3A-8269-D409D9CB6E76}" srcId="{1B90A2E9-A668-4872-A024-4DA059DC9472}" destId="{51193A80-C017-4067-93FD-141BEDF01322}" srcOrd="1" destOrd="0" parTransId="{056F5C50-200B-430C-ABCD-90B1D911810A}" sibTransId="{E6B20630-EB20-45EB-9043-B64FF4514F44}"/>
    <dgm:cxn modelId="{4DC1A654-C517-40A4-93C1-68C00ABC6923}" type="presOf" srcId="{07627365-CD80-407C-AE82-F917622CD580}" destId="{C91F357E-6DAA-4EBA-BF2B-04268ECC840F}" srcOrd="0" destOrd="0" presId="urn:microsoft.com/office/officeart/2005/8/layout/hierarchy2"/>
    <dgm:cxn modelId="{D1271975-B157-4CAF-9C75-EB56FD8AA479}" type="presOf" srcId="{F6629931-9F92-4E20-8F92-116AE1AF926A}" destId="{C00F7578-BA94-4A30-A375-F6F3E4526448}" srcOrd="0" destOrd="0" presId="urn:microsoft.com/office/officeart/2005/8/layout/hierarchy2"/>
    <dgm:cxn modelId="{C1DBAE3C-E28A-4662-9404-20C1A3FFCDE7}" type="presOf" srcId="{0940FB38-D6F0-4FF1-B73F-2AC401ADED63}" destId="{AECC0B68-080C-4C40-9BD9-7A47222511BD}" srcOrd="1" destOrd="0" presId="urn:microsoft.com/office/officeart/2005/8/layout/hierarchy2"/>
    <dgm:cxn modelId="{40B2303D-7FAE-432D-AC9C-6A5770C3BEAF}" type="presOf" srcId="{51193A80-C017-4067-93FD-141BEDF01322}" destId="{F6A952F9-E185-4A7A-AF9D-ED2E7BBCD235}" srcOrd="0" destOrd="0" presId="urn:microsoft.com/office/officeart/2005/8/layout/hierarchy2"/>
    <dgm:cxn modelId="{50F91AD7-612F-4A39-9A99-9D924835FA57}" type="presOf" srcId="{0459E8E2-EA1C-468F-A576-44C793477A57}" destId="{659A883E-E613-4099-8CBB-7F87CC4BE8AE}" srcOrd="1" destOrd="0" presId="urn:microsoft.com/office/officeart/2005/8/layout/hierarchy2"/>
    <dgm:cxn modelId="{A352C3CE-A159-471D-AE8D-380F981A9F5C}" type="presOf" srcId="{98096888-E7AD-45F3-A0EA-5EE970B406A1}" destId="{D474FF12-190D-4695-8F81-0E2BFDFD1AF4}" srcOrd="0" destOrd="0" presId="urn:microsoft.com/office/officeart/2005/8/layout/hierarchy2"/>
    <dgm:cxn modelId="{7D103014-09C4-4D85-89FB-17BF2D70FAA2}" type="presOf" srcId="{23DB74CA-C04B-4913-B2C0-799AB48FE2AF}" destId="{F8B9442C-05E2-4628-8AA1-FA1D57812586}" srcOrd="0" destOrd="0" presId="urn:microsoft.com/office/officeart/2005/8/layout/hierarchy2"/>
    <dgm:cxn modelId="{2A9F425B-9E5E-4096-8BAC-2DAD686206A6}" type="presOf" srcId="{C3A0B881-139A-418B-B6BB-E7EC9F920FEE}" destId="{D55325B6-07B6-4416-A7BF-9BB31F94A3FF}" srcOrd="0" destOrd="0" presId="urn:microsoft.com/office/officeart/2005/8/layout/hierarchy2"/>
    <dgm:cxn modelId="{554E83AF-F5DB-4D6F-BAE6-054F55B901F3}" type="presOf" srcId="{1B90A2E9-A668-4872-A024-4DA059DC9472}" destId="{FC120824-CA60-4765-9347-D07863B7E6AB}" srcOrd="0" destOrd="0" presId="urn:microsoft.com/office/officeart/2005/8/layout/hierarchy2"/>
    <dgm:cxn modelId="{73AABCB1-A689-4346-B3A3-F1D7A29D01B1}" srcId="{1B90A2E9-A668-4872-A024-4DA059DC9472}" destId="{C3A0B881-139A-418B-B6BB-E7EC9F920FEE}" srcOrd="2" destOrd="0" parTransId="{0459E8E2-EA1C-468F-A576-44C793477A57}" sibTransId="{62703B15-1EAA-4C46-B2DA-88D5B1B3B723}"/>
    <dgm:cxn modelId="{7AB6ED05-F4E8-4B47-BC3D-75DAC3665A70}" srcId="{1B90A2E9-A668-4872-A024-4DA059DC9472}" destId="{E26EB4D6-4778-4E79-BC51-250ADD524899}" srcOrd="0" destOrd="0" parTransId="{7594F781-8703-4B11-BFC2-6C925CEB7751}" sibTransId="{5C5D267B-8E2C-42DB-A4D4-36AA016B6156}"/>
    <dgm:cxn modelId="{50AA7ECE-FBEA-43DA-AF26-D8B82081C866}" type="presOf" srcId="{7594F781-8703-4B11-BFC2-6C925CEB7751}" destId="{70E1B82E-670E-4152-BDAC-32B7159D8119}" srcOrd="1" destOrd="0" presId="urn:microsoft.com/office/officeart/2005/8/layout/hierarchy2"/>
    <dgm:cxn modelId="{86C8A988-FF50-46FC-8585-D1521E96D8F2}" type="presOf" srcId="{58B52055-EE42-4663-8D9D-2A9125740D8F}" destId="{953C6CCC-72B7-492C-A0C8-6191AC5600AF}" srcOrd="0" destOrd="0" presId="urn:microsoft.com/office/officeart/2005/8/layout/hierarchy2"/>
    <dgm:cxn modelId="{A8454BDC-572B-41AD-A662-0132FDAAA1B9}" srcId="{2C0A67BC-DF14-4DA1-BE69-3A3BEC8502E0}" destId="{AD61D26F-9B2E-42DD-A111-EACAED8DA474}" srcOrd="1" destOrd="0" parTransId="{D7A18977-0904-487D-97A1-5BF28BBFBFC1}" sibTransId="{AA28A164-6B82-44D4-B903-1F30BE0A4DB0}"/>
    <dgm:cxn modelId="{B81C4200-654F-4B23-BC49-9EBC29935460}" type="presOf" srcId="{056F5C50-200B-430C-ABCD-90B1D911810A}" destId="{7A85A4A3-E941-475D-AF6E-1FDD5A63ED8D}" srcOrd="0" destOrd="0" presId="urn:microsoft.com/office/officeart/2005/8/layout/hierarchy2"/>
    <dgm:cxn modelId="{091850B1-91A5-4DBC-929B-ADD60DFE3002}" type="presOf" srcId="{F6629931-9F92-4E20-8F92-116AE1AF926A}" destId="{73FD1F1A-F5E4-4CF3-9C24-67326C793457}" srcOrd="1" destOrd="0" presId="urn:microsoft.com/office/officeart/2005/8/layout/hierarchy2"/>
    <dgm:cxn modelId="{17AA5FFB-4498-45EE-8B9B-5A33A8EFC314}" type="presOf" srcId="{70F3205C-22DD-498A-A876-D7B8448610A3}" destId="{3495A30A-8D5E-4C58-A775-691092152134}" srcOrd="0" destOrd="0" presId="urn:microsoft.com/office/officeart/2005/8/layout/hierarchy2"/>
    <dgm:cxn modelId="{B904815A-60A3-4123-9FE8-4ACD3A16C193}" type="presOf" srcId="{AD61D26F-9B2E-42DD-A111-EACAED8DA474}" destId="{CCB5AAAE-6668-4D29-95BC-9C804A39D680}" srcOrd="0" destOrd="0" presId="urn:microsoft.com/office/officeart/2005/8/layout/hierarchy2"/>
    <dgm:cxn modelId="{583882D7-6696-4030-A007-4F0C29C35AD0}" type="presParOf" srcId="{3495A30A-8D5E-4C58-A775-691092152134}" destId="{3B4235C9-CC5A-4B30-82C7-83DB1B87CBFD}" srcOrd="0" destOrd="0" presId="urn:microsoft.com/office/officeart/2005/8/layout/hierarchy2"/>
    <dgm:cxn modelId="{1D74E704-78DD-466E-A012-8F6D5C54D447}" type="presParOf" srcId="{3B4235C9-CC5A-4B30-82C7-83DB1B87CBFD}" destId="{57476835-793E-4B5D-8D89-06FE5F089050}" srcOrd="0" destOrd="0" presId="urn:microsoft.com/office/officeart/2005/8/layout/hierarchy2"/>
    <dgm:cxn modelId="{B26E2150-96CF-4783-B3C9-CA1A9E5F7B7F}" type="presParOf" srcId="{3B4235C9-CC5A-4B30-82C7-83DB1B87CBFD}" destId="{6FF9AF4F-3AFF-40BE-A8A6-2AAA12A75DD9}" srcOrd="1" destOrd="0" presId="urn:microsoft.com/office/officeart/2005/8/layout/hierarchy2"/>
    <dgm:cxn modelId="{EE915686-0663-43F8-8521-A304563B23E3}" type="presParOf" srcId="{6FF9AF4F-3AFF-40BE-A8A6-2AAA12A75DD9}" destId="{7A3E2615-5B68-48D6-850F-03A0EAA91DBE}" srcOrd="0" destOrd="0" presId="urn:microsoft.com/office/officeart/2005/8/layout/hierarchy2"/>
    <dgm:cxn modelId="{9978A8BB-1FD8-4ABF-97D2-854F09B6C3C8}" type="presParOf" srcId="{7A3E2615-5B68-48D6-850F-03A0EAA91DBE}" destId="{AECC0B68-080C-4C40-9BD9-7A47222511BD}" srcOrd="0" destOrd="0" presId="urn:microsoft.com/office/officeart/2005/8/layout/hierarchy2"/>
    <dgm:cxn modelId="{7FE89316-328A-42D6-8C2E-62A7404FE4D6}" type="presParOf" srcId="{6FF9AF4F-3AFF-40BE-A8A6-2AAA12A75DD9}" destId="{4BB6335D-E06C-4B7B-9F4E-B90FA73A3A83}" srcOrd="1" destOrd="0" presId="urn:microsoft.com/office/officeart/2005/8/layout/hierarchy2"/>
    <dgm:cxn modelId="{EB66912E-CC35-467B-9145-D015E0A9CC25}" type="presParOf" srcId="{4BB6335D-E06C-4B7B-9F4E-B90FA73A3A83}" destId="{FC120824-CA60-4765-9347-D07863B7E6AB}" srcOrd="0" destOrd="0" presId="urn:microsoft.com/office/officeart/2005/8/layout/hierarchy2"/>
    <dgm:cxn modelId="{613F1F33-1CD7-40EF-8B73-81054D2E8F92}" type="presParOf" srcId="{4BB6335D-E06C-4B7B-9F4E-B90FA73A3A83}" destId="{8DB9DCFB-F5E1-4E64-A118-83E02F61C628}" srcOrd="1" destOrd="0" presId="urn:microsoft.com/office/officeart/2005/8/layout/hierarchy2"/>
    <dgm:cxn modelId="{691E2AF9-3910-4BB1-B3CF-B37C765F530D}" type="presParOf" srcId="{8DB9DCFB-F5E1-4E64-A118-83E02F61C628}" destId="{4BDF25D2-76E1-41A9-A1E8-F19F7E4D542F}" srcOrd="0" destOrd="0" presId="urn:microsoft.com/office/officeart/2005/8/layout/hierarchy2"/>
    <dgm:cxn modelId="{8869AEA2-F4AE-43B1-B0DE-A4A05F0EB1E3}" type="presParOf" srcId="{4BDF25D2-76E1-41A9-A1E8-F19F7E4D542F}" destId="{70E1B82E-670E-4152-BDAC-32B7159D8119}" srcOrd="0" destOrd="0" presId="urn:microsoft.com/office/officeart/2005/8/layout/hierarchy2"/>
    <dgm:cxn modelId="{FEF5094C-7480-449D-9F4F-E0931CBC462C}" type="presParOf" srcId="{8DB9DCFB-F5E1-4E64-A118-83E02F61C628}" destId="{BA141FBA-21C6-4D53-9B55-0BD61DD49557}" srcOrd="1" destOrd="0" presId="urn:microsoft.com/office/officeart/2005/8/layout/hierarchy2"/>
    <dgm:cxn modelId="{6204E494-B953-4A90-BF6D-8EC0E2E42AA7}" type="presParOf" srcId="{BA141FBA-21C6-4D53-9B55-0BD61DD49557}" destId="{E44C3519-467B-4C95-8346-EE01728BAD55}" srcOrd="0" destOrd="0" presId="urn:microsoft.com/office/officeart/2005/8/layout/hierarchy2"/>
    <dgm:cxn modelId="{6E305506-91D5-4C91-81A5-832665578A7B}" type="presParOf" srcId="{BA141FBA-21C6-4D53-9B55-0BD61DD49557}" destId="{E18A44A7-7102-4D1D-8514-DA32BA62DB6D}" srcOrd="1" destOrd="0" presId="urn:microsoft.com/office/officeart/2005/8/layout/hierarchy2"/>
    <dgm:cxn modelId="{6A1288E8-812B-477C-80C9-66FC75458536}" type="presParOf" srcId="{8DB9DCFB-F5E1-4E64-A118-83E02F61C628}" destId="{7A85A4A3-E941-475D-AF6E-1FDD5A63ED8D}" srcOrd="2" destOrd="0" presId="urn:microsoft.com/office/officeart/2005/8/layout/hierarchy2"/>
    <dgm:cxn modelId="{E8414CEE-C058-4F96-8877-7FC22941268E}" type="presParOf" srcId="{7A85A4A3-E941-475D-AF6E-1FDD5A63ED8D}" destId="{90E98AAF-039D-4FBB-AEFD-57C58B3798FB}" srcOrd="0" destOrd="0" presId="urn:microsoft.com/office/officeart/2005/8/layout/hierarchy2"/>
    <dgm:cxn modelId="{99690B10-4648-412E-97E6-0E4BFEC26D8D}" type="presParOf" srcId="{8DB9DCFB-F5E1-4E64-A118-83E02F61C628}" destId="{1B5C9C75-2F60-4129-A770-456C813556CA}" srcOrd="3" destOrd="0" presId="urn:microsoft.com/office/officeart/2005/8/layout/hierarchy2"/>
    <dgm:cxn modelId="{EA9459C3-36C2-4C60-B5F3-048CEAF0D91B}" type="presParOf" srcId="{1B5C9C75-2F60-4129-A770-456C813556CA}" destId="{F6A952F9-E185-4A7A-AF9D-ED2E7BBCD235}" srcOrd="0" destOrd="0" presId="urn:microsoft.com/office/officeart/2005/8/layout/hierarchy2"/>
    <dgm:cxn modelId="{2DFC0227-D98F-48A7-A357-5D9D18D8BA02}" type="presParOf" srcId="{1B5C9C75-2F60-4129-A770-456C813556CA}" destId="{512A3DD1-1A36-4931-B97B-4656B274866A}" srcOrd="1" destOrd="0" presId="urn:microsoft.com/office/officeart/2005/8/layout/hierarchy2"/>
    <dgm:cxn modelId="{5F263B68-8977-4BF6-8C46-15764A6F10F4}" type="presParOf" srcId="{8DB9DCFB-F5E1-4E64-A118-83E02F61C628}" destId="{581FF6B9-7E32-4C9C-BD42-B1C21C0FE82D}" srcOrd="4" destOrd="0" presId="urn:microsoft.com/office/officeart/2005/8/layout/hierarchy2"/>
    <dgm:cxn modelId="{4D7389BA-80A8-4A83-9D5D-16006C5DB944}" type="presParOf" srcId="{581FF6B9-7E32-4C9C-BD42-B1C21C0FE82D}" destId="{659A883E-E613-4099-8CBB-7F87CC4BE8AE}" srcOrd="0" destOrd="0" presId="urn:microsoft.com/office/officeart/2005/8/layout/hierarchy2"/>
    <dgm:cxn modelId="{DAC56590-957F-410A-A2F0-C6DD4C3BD56E}" type="presParOf" srcId="{8DB9DCFB-F5E1-4E64-A118-83E02F61C628}" destId="{514751C9-50E6-4750-BD45-671D0043F246}" srcOrd="5" destOrd="0" presId="urn:microsoft.com/office/officeart/2005/8/layout/hierarchy2"/>
    <dgm:cxn modelId="{41A395E1-E437-44B1-83E2-A1B0036A8BFD}" type="presParOf" srcId="{514751C9-50E6-4750-BD45-671D0043F246}" destId="{D55325B6-07B6-4416-A7BF-9BB31F94A3FF}" srcOrd="0" destOrd="0" presId="urn:microsoft.com/office/officeart/2005/8/layout/hierarchy2"/>
    <dgm:cxn modelId="{C5951F48-5BB0-404B-AB4B-0CD477252657}" type="presParOf" srcId="{514751C9-50E6-4750-BD45-671D0043F246}" destId="{8B6BDBDF-3A07-4E49-9053-D03C4069D275}" srcOrd="1" destOrd="0" presId="urn:microsoft.com/office/officeart/2005/8/layout/hierarchy2"/>
    <dgm:cxn modelId="{0D91B47D-FC6A-4BFA-A51C-0618DFFF726C}" type="presParOf" srcId="{8DB9DCFB-F5E1-4E64-A118-83E02F61C628}" destId="{D474FF12-190D-4695-8F81-0E2BFDFD1AF4}" srcOrd="6" destOrd="0" presId="urn:microsoft.com/office/officeart/2005/8/layout/hierarchy2"/>
    <dgm:cxn modelId="{7A7AED70-4D34-4646-8D05-32F01FAD8374}" type="presParOf" srcId="{D474FF12-190D-4695-8F81-0E2BFDFD1AF4}" destId="{999EFB8C-1D46-4452-B3F5-2096BD380136}" srcOrd="0" destOrd="0" presId="urn:microsoft.com/office/officeart/2005/8/layout/hierarchy2"/>
    <dgm:cxn modelId="{EE15D983-2AAD-4AC0-88AF-09DF66F4BAE7}" type="presParOf" srcId="{8DB9DCFB-F5E1-4E64-A118-83E02F61C628}" destId="{ADAEF689-625B-484F-99F8-A4EC38B9A733}" srcOrd="7" destOrd="0" presId="urn:microsoft.com/office/officeart/2005/8/layout/hierarchy2"/>
    <dgm:cxn modelId="{FB1A97E7-751D-411D-ADEE-0C9715D3D8CB}" type="presParOf" srcId="{ADAEF689-625B-484F-99F8-A4EC38B9A733}" destId="{C91F357E-6DAA-4EBA-BF2B-04268ECC840F}" srcOrd="0" destOrd="0" presId="urn:microsoft.com/office/officeart/2005/8/layout/hierarchy2"/>
    <dgm:cxn modelId="{2D0708E7-416C-4600-8DF4-9ECF12CF4F55}" type="presParOf" srcId="{ADAEF689-625B-484F-99F8-A4EC38B9A733}" destId="{4E843968-3941-4E73-986C-CD0F70DCAE89}" srcOrd="1" destOrd="0" presId="urn:microsoft.com/office/officeart/2005/8/layout/hierarchy2"/>
    <dgm:cxn modelId="{9C29814D-79D8-4370-BAC4-29B6134E6C6D}" type="presParOf" srcId="{6FF9AF4F-3AFF-40BE-A8A6-2AAA12A75DD9}" destId="{87345038-45FE-4FAD-8A48-199ADA7161B0}" srcOrd="2" destOrd="0" presId="urn:microsoft.com/office/officeart/2005/8/layout/hierarchy2"/>
    <dgm:cxn modelId="{EB8A5ABF-4633-4500-AB4F-B3D2DA2EFFEA}" type="presParOf" srcId="{87345038-45FE-4FAD-8A48-199ADA7161B0}" destId="{6C0EAECB-70DD-46F2-8A99-E88F5FD97335}" srcOrd="0" destOrd="0" presId="urn:microsoft.com/office/officeart/2005/8/layout/hierarchy2"/>
    <dgm:cxn modelId="{07C32BD5-AA31-4BFC-8ADB-ED9286DF691E}" type="presParOf" srcId="{6FF9AF4F-3AFF-40BE-A8A6-2AAA12A75DD9}" destId="{39173987-3C82-4ABB-8F8A-A3796628D2AC}" srcOrd="3" destOrd="0" presId="urn:microsoft.com/office/officeart/2005/8/layout/hierarchy2"/>
    <dgm:cxn modelId="{ED82D34A-97CB-4255-85C0-4F9C6356EAA4}" type="presParOf" srcId="{39173987-3C82-4ABB-8F8A-A3796628D2AC}" destId="{CCB5AAAE-6668-4D29-95BC-9C804A39D680}" srcOrd="0" destOrd="0" presId="urn:microsoft.com/office/officeart/2005/8/layout/hierarchy2"/>
    <dgm:cxn modelId="{D810D1AC-3ED5-41E4-854D-A0AF070F419D}" type="presParOf" srcId="{39173987-3C82-4ABB-8F8A-A3796628D2AC}" destId="{77463588-43AE-4555-BAEC-7F834BE59385}" srcOrd="1" destOrd="0" presId="urn:microsoft.com/office/officeart/2005/8/layout/hierarchy2"/>
    <dgm:cxn modelId="{0134B05D-658A-4AED-AB13-C861FE14221B}" type="presParOf" srcId="{77463588-43AE-4555-BAEC-7F834BE59385}" destId="{F8B9442C-05E2-4628-8AA1-FA1D57812586}" srcOrd="0" destOrd="0" presId="urn:microsoft.com/office/officeart/2005/8/layout/hierarchy2"/>
    <dgm:cxn modelId="{C7B1EAA0-F102-42A3-97B4-C05748ABBDC3}" type="presParOf" srcId="{F8B9442C-05E2-4628-8AA1-FA1D57812586}" destId="{7E80675F-0069-4279-BA72-E6F020774AF6}" srcOrd="0" destOrd="0" presId="urn:microsoft.com/office/officeart/2005/8/layout/hierarchy2"/>
    <dgm:cxn modelId="{B9E6338A-F4BA-4C54-BD0F-815DDFE4648B}" type="presParOf" srcId="{77463588-43AE-4555-BAEC-7F834BE59385}" destId="{B109B7C7-9C27-41E6-B05E-A4BCAD8395FF}" srcOrd="1" destOrd="0" presId="urn:microsoft.com/office/officeart/2005/8/layout/hierarchy2"/>
    <dgm:cxn modelId="{76FFB60C-C28B-4CB2-A48F-4D212D380E7C}" type="presParOf" srcId="{B109B7C7-9C27-41E6-B05E-A4BCAD8395FF}" destId="{C8685878-58F4-496A-95C9-2DAB5C45DFF5}" srcOrd="0" destOrd="0" presId="urn:microsoft.com/office/officeart/2005/8/layout/hierarchy2"/>
    <dgm:cxn modelId="{6F7A6FDA-3635-44EB-BA47-D655521E09A6}" type="presParOf" srcId="{B109B7C7-9C27-41E6-B05E-A4BCAD8395FF}" destId="{765A29D6-9EAE-4544-8468-8BC051C211AD}" srcOrd="1" destOrd="0" presId="urn:microsoft.com/office/officeart/2005/8/layout/hierarchy2"/>
    <dgm:cxn modelId="{51320FAD-B419-483C-9AB0-0DF9172807AF}" type="presParOf" srcId="{6FF9AF4F-3AFF-40BE-A8A6-2AAA12A75DD9}" destId="{C00F7578-BA94-4A30-A375-F6F3E4526448}" srcOrd="4" destOrd="0" presId="urn:microsoft.com/office/officeart/2005/8/layout/hierarchy2"/>
    <dgm:cxn modelId="{02BC1CC0-4A7F-4D5C-BA11-F8C49687C82D}" type="presParOf" srcId="{C00F7578-BA94-4A30-A375-F6F3E4526448}" destId="{73FD1F1A-F5E4-4CF3-9C24-67326C793457}" srcOrd="0" destOrd="0" presId="urn:microsoft.com/office/officeart/2005/8/layout/hierarchy2"/>
    <dgm:cxn modelId="{02EFAF53-39B2-441C-9A0D-8BC8D650DA16}" type="presParOf" srcId="{6FF9AF4F-3AFF-40BE-A8A6-2AAA12A75DD9}" destId="{43908133-EB57-4928-A9C0-76DBE809584B}" srcOrd="5" destOrd="0" presId="urn:microsoft.com/office/officeart/2005/8/layout/hierarchy2"/>
    <dgm:cxn modelId="{64AEF14F-04D6-4C5A-AC9C-54400D7A4F75}" type="presParOf" srcId="{43908133-EB57-4928-A9C0-76DBE809584B}" destId="{BCF6A6A7-CBEB-49B4-9EDA-D807BFE82842}" srcOrd="0" destOrd="0" presId="urn:microsoft.com/office/officeart/2005/8/layout/hierarchy2"/>
    <dgm:cxn modelId="{D8286475-180C-4E15-BFF4-F9653142F646}" type="presParOf" srcId="{43908133-EB57-4928-A9C0-76DBE809584B}" destId="{79ECB6C1-8B37-4CAD-91CB-4D652C598E47}" srcOrd="1" destOrd="0" presId="urn:microsoft.com/office/officeart/2005/8/layout/hierarchy2"/>
    <dgm:cxn modelId="{B58FDA06-8FC0-4F31-877C-E4E336760DCE}" type="presParOf" srcId="{79ECB6C1-8B37-4CAD-91CB-4D652C598E47}" destId="{953C6CCC-72B7-492C-A0C8-6191AC5600AF}" srcOrd="0" destOrd="0" presId="urn:microsoft.com/office/officeart/2005/8/layout/hierarchy2"/>
    <dgm:cxn modelId="{682A1F21-C9F2-4405-AF26-BA3E7F08F916}" type="presParOf" srcId="{953C6CCC-72B7-492C-A0C8-6191AC5600AF}" destId="{2B831AE2-13D4-4C2B-82AE-3F9B0BB41847}" srcOrd="0" destOrd="0" presId="urn:microsoft.com/office/officeart/2005/8/layout/hierarchy2"/>
    <dgm:cxn modelId="{7A9D4368-EE40-478B-8D87-DD0669D1B0AA}" type="presParOf" srcId="{79ECB6C1-8B37-4CAD-91CB-4D652C598E47}" destId="{02BC206E-E54F-4977-B26B-2385086E1691}" srcOrd="1" destOrd="0" presId="urn:microsoft.com/office/officeart/2005/8/layout/hierarchy2"/>
    <dgm:cxn modelId="{EE1AEC8B-2011-49D4-80F7-FA12E9F79C8B}" type="presParOf" srcId="{02BC206E-E54F-4977-B26B-2385086E1691}" destId="{C254E968-C4BB-46E4-8696-8B8CD0832812}" srcOrd="0" destOrd="0" presId="urn:microsoft.com/office/officeart/2005/8/layout/hierarchy2"/>
    <dgm:cxn modelId="{CF49B320-2BF1-41E1-BDA1-5CA16619F0F5}" type="presParOf" srcId="{02BC206E-E54F-4977-B26B-2385086E1691}" destId="{7E30F925-CACA-49E8-96A9-7DD97F44B768}" srcOrd="1" destOrd="0" presId="urn:microsoft.com/office/officeart/2005/8/layout/hierarchy2"/>
  </dgm:cxnLst>
  <dgm:bg>
    <a:effectLst>
      <a:outerShdw blurRad="50800" dist="38100" dir="16200000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50DD5D-DDA5-4B32-8F17-EBF48DA56C35}" type="doc">
      <dgm:prSet loTypeId="urn:microsoft.com/office/officeart/2005/8/layout/equation2" loCatId="relationship" qsTypeId="urn:microsoft.com/office/officeart/2005/8/quickstyle/simple1#2" qsCatId="simple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385DEEDB-D699-4163-88DE-941EC0DEBBA4}">
      <dgm:prSet phldrT="[Текст]"/>
      <dgm:spPr>
        <a:effectLst>
          <a:glow rad="101600">
            <a:schemeClr val="accent2">
              <a:satMod val="175000"/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dirty="0" smtClean="0"/>
            <a:t>Государство</a:t>
          </a:r>
          <a:endParaRPr lang="ru-RU" dirty="0"/>
        </a:p>
      </dgm:t>
    </dgm:pt>
    <dgm:pt modelId="{899D9787-450B-4356-B356-544ACC17E841}" type="parTrans" cxnId="{18320C84-3BD7-4155-92DD-0482475B46E2}">
      <dgm:prSet/>
      <dgm:spPr/>
      <dgm:t>
        <a:bodyPr/>
        <a:lstStyle/>
        <a:p>
          <a:endParaRPr lang="ru-RU"/>
        </a:p>
      </dgm:t>
    </dgm:pt>
    <dgm:pt modelId="{7515229C-1623-40A3-AF9C-043770055FCB}" type="sibTrans" cxnId="{18320C84-3BD7-4155-92DD-0482475B46E2}">
      <dgm:prSet/>
      <dgm:spPr>
        <a:noFill/>
      </dgm:spPr>
      <dgm:t>
        <a:bodyPr/>
        <a:lstStyle/>
        <a:p>
          <a:endParaRPr lang="ru-RU"/>
        </a:p>
      </dgm:t>
    </dgm:pt>
    <dgm:pt modelId="{6FABF91D-0B4F-4703-9CAC-4A9B58633BB7}">
      <dgm:prSet phldrT="[Текст]"/>
      <dgm:spPr>
        <a:effectLst>
          <a:glow rad="101600">
            <a:schemeClr val="accent2">
              <a:satMod val="175000"/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dirty="0" smtClean="0"/>
            <a:t>Право</a:t>
          </a:r>
          <a:endParaRPr lang="ru-RU" dirty="0"/>
        </a:p>
      </dgm:t>
    </dgm:pt>
    <dgm:pt modelId="{6D0664F0-A4F6-4816-9345-C39E8036D8EA}" type="parTrans" cxnId="{415D9604-B07A-4BAA-AA76-0F8703C5A2C4}">
      <dgm:prSet/>
      <dgm:spPr/>
      <dgm:t>
        <a:bodyPr/>
        <a:lstStyle/>
        <a:p>
          <a:endParaRPr lang="ru-RU"/>
        </a:p>
      </dgm:t>
    </dgm:pt>
    <dgm:pt modelId="{2AD1EFA8-D5D3-4BD2-90F9-E920E87E9E86}" type="sibTrans" cxnId="{415D9604-B07A-4BAA-AA76-0F8703C5A2C4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8EFFE300-69D0-42B8-8C6A-C440791E1DA2}">
      <dgm:prSet phldrT="[Текст]"/>
      <dgm:spPr>
        <a:effectLst>
          <a:glow rad="101600">
            <a:schemeClr val="accent2">
              <a:satMod val="175000"/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dirty="0" smtClean="0"/>
            <a:t>Общество </a:t>
          </a:r>
          <a:endParaRPr lang="ru-RU" dirty="0"/>
        </a:p>
      </dgm:t>
    </dgm:pt>
    <dgm:pt modelId="{8AB916EB-6790-4035-96B3-118098C07D5C}" type="parTrans" cxnId="{53BD03EE-BECC-4893-AF53-576BA19077AE}">
      <dgm:prSet/>
      <dgm:spPr/>
      <dgm:t>
        <a:bodyPr/>
        <a:lstStyle/>
        <a:p>
          <a:endParaRPr lang="ru-RU"/>
        </a:p>
      </dgm:t>
    </dgm:pt>
    <dgm:pt modelId="{13961DEB-1259-41C3-92CA-750AC8D678C4}" type="sibTrans" cxnId="{53BD03EE-BECC-4893-AF53-576BA19077AE}">
      <dgm:prSet/>
      <dgm:spPr/>
      <dgm:t>
        <a:bodyPr/>
        <a:lstStyle/>
        <a:p>
          <a:endParaRPr lang="ru-RU"/>
        </a:p>
      </dgm:t>
    </dgm:pt>
    <dgm:pt modelId="{8398A613-32F5-47AF-9304-C4486454C546}" type="pres">
      <dgm:prSet presAssocID="{B450DD5D-DDA5-4B32-8F17-EBF48DA56C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2C4B98-C60B-4EA3-9DB4-35AEF2A70F99}" type="pres">
      <dgm:prSet presAssocID="{B450DD5D-DDA5-4B32-8F17-EBF48DA56C35}" presName="vNodes" presStyleCnt="0"/>
      <dgm:spPr/>
      <dgm:t>
        <a:bodyPr/>
        <a:lstStyle/>
        <a:p>
          <a:endParaRPr lang="ru-RU"/>
        </a:p>
      </dgm:t>
    </dgm:pt>
    <dgm:pt modelId="{F76CD4A7-37E1-4CAF-9204-9FC6E91F8F5D}" type="pres">
      <dgm:prSet presAssocID="{385DEEDB-D699-4163-88DE-941EC0DEBBA4}" presName="node" presStyleLbl="node1" presStyleIdx="0" presStyleCnt="3" custScaleX="68319" custScaleY="65364" custLinFactNeighborX="15638" custLinFactNeighborY="-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B015C3-69C5-4D7D-87B9-F5459D5B209D}" type="pres">
      <dgm:prSet presAssocID="{7515229C-1623-40A3-AF9C-043770055FCB}" presName="spacerT" presStyleCnt="0"/>
      <dgm:spPr/>
      <dgm:t>
        <a:bodyPr/>
        <a:lstStyle/>
        <a:p>
          <a:endParaRPr lang="ru-RU"/>
        </a:p>
      </dgm:t>
    </dgm:pt>
    <dgm:pt modelId="{9EF66C7C-CFC2-4984-86B5-F1EF66DC5CB6}" type="pres">
      <dgm:prSet presAssocID="{7515229C-1623-40A3-AF9C-043770055FCB}" presName="sibTrans" presStyleLbl="sibTrans2D1" presStyleIdx="0" presStyleCnt="2" custAng="4442489" custFlipVert="1" custFlipHor="1" custScaleX="5321" custScaleY="10683" custLinFactX="100000" custLinFactY="100000" custLinFactNeighborX="115015" custLinFactNeighborY="106391"/>
      <dgm:spPr>
        <a:prstGeom prst="upArrow">
          <a:avLst/>
        </a:prstGeom>
      </dgm:spPr>
      <dgm:t>
        <a:bodyPr/>
        <a:lstStyle/>
        <a:p>
          <a:endParaRPr lang="ru-RU"/>
        </a:p>
      </dgm:t>
    </dgm:pt>
    <dgm:pt modelId="{3BD12D6D-8881-4ED0-BE1F-0EBD54598E31}" type="pres">
      <dgm:prSet presAssocID="{7515229C-1623-40A3-AF9C-043770055FCB}" presName="spacerB" presStyleCnt="0"/>
      <dgm:spPr/>
      <dgm:t>
        <a:bodyPr/>
        <a:lstStyle/>
        <a:p>
          <a:endParaRPr lang="ru-RU"/>
        </a:p>
      </dgm:t>
    </dgm:pt>
    <dgm:pt modelId="{C0E2C27E-A4AD-41EE-8089-DDFD4A3D8E16}" type="pres">
      <dgm:prSet presAssocID="{6FABF91D-0B4F-4703-9CAC-4A9B58633BB7}" presName="node" presStyleLbl="node1" presStyleIdx="1" presStyleCnt="3" custScaleX="68936" custScaleY="69881" custLinFactNeighborX="12716" custLinFactNeighborY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0C3C9-B187-48ED-A700-2CE31105DF91}" type="pres">
      <dgm:prSet presAssocID="{B450DD5D-DDA5-4B32-8F17-EBF48DA56C35}" presName="sibTransLast" presStyleLbl="sibTrans2D1" presStyleIdx="1" presStyleCnt="2" custLinFactX="200000" custLinFactY="22297" custLinFactNeighborX="278470" custLinFactNeighborY="100000"/>
      <dgm:spPr/>
      <dgm:t>
        <a:bodyPr/>
        <a:lstStyle/>
        <a:p>
          <a:endParaRPr lang="ru-RU"/>
        </a:p>
      </dgm:t>
    </dgm:pt>
    <dgm:pt modelId="{6C728170-6221-4041-9C32-A15908F88708}" type="pres">
      <dgm:prSet presAssocID="{B450DD5D-DDA5-4B32-8F17-EBF48DA56C3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3F65BC7-E92A-4EE2-8150-EB05D12893CA}" type="pres">
      <dgm:prSet presAssocID="{B450DD5D-DDA5-4B32-8F17-EBF48DA56C35}" presName="lastNode" presStyleLbl="node1" presStyleIdx="2" presStyleCnt="3" custScaleX="46399" custScaleY="47139" custLinFactNeighborX="3266" custLinFactNeighborY="3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320C84-3BD7-4155-92DD-0482475B46E2}" srcId="{B450DD5D-DDA5-4B32-8F17-EBF48DA56C35}" destId="{385DEEDB-D699-4163-88DE-941EC0DEBBA4}" srcOrd="0" destOrd="0" parTransId="{899D9787-450B-4356-B356-544ACC17E841}" sibTransId="{7515229C-1623-40A3-AF9C-043770055FCB}"/>
    <dgm:cxn modelId="{B965E550-DE93-4E29-BBF0-799B097B5AA4}" type="presOf" srcId="{8EFFE300-69D0-42B8-8C6A-C440791E1DA2}" destId="{93F65BC7-E92A-4EE2-8150-EB05D12893CA}" srcOrd="0" destOrd="0" presId="urn:microsoft.com/office/officeart/2005/8/layout/equation2"/>
    <dgm:cxn modelId="{52818C1A-B4BB-4D14-B4E4-586E5F980DEE}" type="presOf" srcId="{6FABF91D-0B4F-4703-9CAC-4A9B58633BB7}" destId="{C0E2C27E-A4AD-41EE-8089-DDFD4A3D8E16}" srcOrd="0" destOrd="0" presId="urn:microsoft.com/office/officeart/2005/8/layout/equation2"/>
    <dgm:cxn modelId="{53BD03EE-BECC-4893-AF53-576BA19077AE}" srcId="{B450DD5D-DDA5-4B32-8F17-EBF48DA56C35}" destId="{8EFFE300-69D0-42B8-8C6A-C440791E1DA2}" srcOrd="2" destOrd="0" parTransId="{8AB916EB-6790-4035-96B3-118098C07D5C}" sibTransId="{13961DEB-1259-41C3-92CA-750AC8D678C4}"/>
    <dgm:cxn modelId="{895E705E-F570-49F8-9766-6141071D2ED0}" type="presOf" srcId="{7515229C-1623-40A3-AF9C-043770055FCB}" destId="{9EF66C7C-CFC2-4984-86B5-F1EF66DC5CB6}" srcOrd="0" destOrd="0" presId="urn:microsoft.com/office/officeart/2005/8/layout/equation2"/>
    <dgm:cxn modelId="{F562A7F4-3B69-401C-9B68-98DB771D7EE7}" type="presOf" srcId="{2AD1EFA8-D5D3-4BD2-90F9-E920E87E9E86}" destId="{6C728170-6221-4041-9C32-A15908F88708}" srcOrd="1" destOrd="0" presId="urn:microsoft.com/office/officeart/2005/8/layout/equation2"/>
    <dgm:cxn modelId="{415D9604-B07A-4BAA-AA76-0F8703C5A2C4}" srcId="{B450DD5D-DDA5-4B32-8F17-EBF48DA56C35}" destId="{6FABF91D-0B4F-4703-9CAC-4A9B58633BB7}" srcOrd="1" destOrd="0" parTransId="{6D0664F0-A4F6-4816-9345-C39E8036D8EA}" sibTransId="{2AD1EFA8-D5D3-4BD2-90F9-E920E87E9E86}"/>
    <dgm:cxn modelId="{25462829-8F1F-46DD-9998-CC1E7BE6ECF0}" type="presOf" srcId="{B450DD5D-DDA5-4B32-8F17-EBF48DA56C35}" destId="{8398A613-32F5-47AF-9304-C4486454C546}" srcOrd="0" destOrd="0" presId="urn:microsoft.com/office/officeart/2005/8/layout/equation2"/>
    <dgm:cxn modelId="{0E38FB3F-420A-4B01-A6B0-7AB386EACCF3}" type="presOf" srcId="{385DEEDB-D699-4163-88DE-941EC0DEBBA4}" destId="{F76CD4A7-37E1-4CAF-9204-9FC6E91F8F5D}" srcOrd="0" destOrd="0" presId="urn:microsoft.com/office/officeart/2005/8/layout/equation2"/>
    <dgm:cxn modelId="{8F3EA51E-C8EF-48E7-ADA4-CBE4D0BDB7C7}" type="presOf" srcId="{2AD1EFA8-D5D3-4BD2-90F9-E920E87E9E86}" destId="{C3D0C3C9-B187-48ED-A700-2CE31105DF91}" srcOrd="0" destOrd="0" presId="urn:microsoft.com/office/officeart/2005/8/layout/equation2"/>
    <dgm:cxn modelId="{50E2E348-6D85-4789-A242-050A8E1CF03F}" type="presParOf" srcId="{8398A613-32F5-47AF-9304-C4486454C546}" destId="{DE2C4B98-C60B-4EA3-9DB4-35AEF2A70F99}" srcOrd="0" destOrd="0" presId="urn:microsoft.com/office/officeart/2005/8/layout/equation2"/>
    <dgm:cxn modelId="{5192B4A2-940B-4E2E-B07E-4448784761D7}" type="presParOf" srcId="{DE2C4B98-C60B-4EA3-9DB4-35AEF2A70F99}" destId="{F76CD4A7-37E1-4CAF-9204-9FC6E91F8F5D}" srcOrd="0" destOrd="0" presId="urn:microsoft.com/office/officeart/2005/8/layout/equation2"/>
    <dgm:cxn modelId="{44F49EE5-6364-4083-A2A3-21AB4C47F2A3}" type="presParOf" srcId="{DE2C4B98-C60B-4EA3-9DB4-35AEF2A70F99}" destId="{9EB015C3-69C5-4D7D-87B9-F5459D5B209D}" srcOrd="1" destOrd="0" presId="urn:microsoft.com/office/officeart/2005/8/layout/equation2"/>
    <dgm:cxn modelId="{9F3CEBE0-1AA0-4DA1-80E7-0BD6F3F9B144}" type="presParOf" srcId="{DE2C4B98-C60B-4EA3-9DB4-35AEF2A70F99}" destId="{9EF66C7C-CFC2-4984-86B5-F1EF66DC5CB6}" srcOrd="2" destOrd="0" presId="urn:microsoft.com/office/officeart/2005/8/layout/equation2"/>
    <dgm:cxn modelId="{846E8D67-7D77-4146-B387-295FDE6D0475}" type="presParOf" srcId="{DE2C4B98-C60B-4EA3-9DB4-35AEF2A70F99}" destId="{3BD12D6D-8881-4ED0-BE1F-0EBD54598E31}" srcOrd="3" destOrd="0" presId="urn:microsoft.com/office/officeart/2005/8/layout/equation2"/>
    <dgm:cxn modelId="{C9ED5026-3215-4153-B3DD-C05FFB17756C}" type="presParOf" srcId="{DE2C4B98-C60B-4EA3-9DB4-35AEF2A70F99}" destId="{C0E2C27E-A4AD-41EE-8089-DDFD4A3D8E16}" srcOrd="4" destOrd="0" presId="urn:microsoft.com/office/officeart/2005/8/layout/equation2"/>
    <dgm:cxn modelId="{7026DAF8-899B-4F44-8976-7AC651806E9D}" type="presParOf" srcId="{8398A613-32F5-47AF-9304-C4486454C546}" destId="{C3D0C3C9-B187-48ED-A700-2CE31105DF91}" srcOrd="1" destOrd="0" presId="urn:microsoft.com/office/officeart/2005/8/layout/equation2"/>
    <dgm:cxn modelId="{B6A4A2EF-E0C3-4EC0-A80B-674C604114E1}" type="presParOf" srcId="{C3D0C3C9-B187-48ED-A700-2CE31105DF91}" destId="{6C728170-6221-4041-9C32-A15908F88708}" srcOrd="0" destOrd="0" presId="urn:microsoft.com/office/officeart/2005/8/layout/equation2"/>
    <dgm:cxn modelId="{AE8718F2-EA3B-437E-A3C8-ECA655B124F8}" type="presParOf" srcId="{8398A613-32F5-47AF-9304-C4486454C546}" destId="{93F65BC7-E92A-4EE2-8150-EB05D12893C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  <a:extLst/>
          </a:lstStyle>
          <a:p>
            <a:pPr>
              <a:defRPr/>
            </a:pPr>
            <a:fld id="{431AF2E4-38C8-458F-9751-6F96E1347438}" type="datetimeFigureOut">
              <a:rPr/>
              <a:pPr>
                <a:defRPr/>
              </a:pPr>
              <a:t>07.03.2011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</a:defRPr>
            </a:lvl1pPr>
            <a:extLst/>
          </a:lstStyle>
          <a:p>
            <a:pPr>
              <a:defRPr/>
            </a:pPr>
            <a:fld id="{074BEFDE-8C25-479C-A508-33364AFB356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7FFD26-C13B-4336-90AF-A548176BAFBC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79331F-2376-42DD-A333-4D984E732EE1}" type="slidenum">
              <a:rPr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3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5" name="Shape 35"/>
          <p:cNvSpPr>
            <a:spLocks/>
          </p:cNvSpPr>
          <p:nvPr/>
        </p:nvSpPr>
        <p:spPr bwMode="auto">
          <a:xfrm>
            <a:off x="4821238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6" name="Shape 42"/>
          <p:cNvSpPr>
            <a:spLocks/>
          </p:cNvSpPr>
          <p:nvPr/>
        </p:nvSpPr>
        <p:spPr bwMode="auto">
          <a:xfrm>
            <a:off x="290513" y="-14288"/>
            <a:ext cx="5562600" cy="65532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1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2" name="Shape 26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3" name="Rectangle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Rectangle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Rectangle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Rectangle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Rectangle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Rectangle 44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Rectangle 5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Rectangle 5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Rectangle 5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Rectangle 6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Rectangle 6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Rectangle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Rectangle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Rectangle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lang="ru-RU" sz="3800"/>
            </a:lvl1pPr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lang="ru-RU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B4C457-187F-40FC-BB7F-8E4ED9DA27ED}" type="datetimeFigureOut">
              <a:rPr/>
              <a:pPr>
                <a:defRPr/>
              </a:pPr>
              <a:t>07.03.2011</a:t>
            </a:fld>
            <a:endParaRPr/>
          </a:p>
        </p:txBody>
      </p:sp>
      <p:sp>
        <p:nvSpPr>
          <p:cNvPr id="29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30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7CBB97-26A1-49A5-B0B0-B72E5F486DD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3132B-54D0-476A-9D45-22502BD768B9}" type="datetimeFigureOut">
              <a:rPr/>
              <a:pPr>
                <a:defRPr/>
              </a:pPr>
              <a:t>07.03.2011</a:t>
            </a:fld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E59FA-CC3E-4AC4-8FD0-3DAB370D0C7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ru-RU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/>
          <a:lstStyle>
            <a:lvl1pPr marL="374904" eaLnBrk="1" latinLnBrk="0" hangingPunct="1">
              <a:buNone/>
              <a:defRPr kumimoji="0" lang="ru-RU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CF5063-5A00-4045-A77D-3E2108960674}" type="datetimeFigureOut">
              <a:rPr/>
              <a:pPr>
                <a:defRPr/>
              </a:pPr>
              <a:t>07.03.2011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EA2D6E-10EA-4422-AE57-A38A5CA181E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2305051" y="3867150"/>
            <a:ext cx="4533900" cy="3175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20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B59902-D474-4776-946E-C2334C945AB3}" type="datetimeFigureOut">
              <a:rPr/>
              <a:pPr>
                <a:defRPr/>
              </a:pPr>
              <a:t>07.03.2011</a:t>
            </a:fld>
            <a:endParaRPr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FE090F-6F09-47C7-B0C5-EA2F2A8685E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/>
          <p:nvPr/>
        </p:nvSpPr>
        <p:spPr>
          <a:xfrm>
            <a:off x="0" y="401638"/>
            <a:ext cx="8686800" cy="887412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Rectangle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Rectangle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Rectangle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Rectangle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Rectangle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Rectangle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Rectangle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Rectangle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Rectangle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 eaLnBrk="1" latinLnBrk="0" hangingPunct="1">
              <a:defRPr kumimoji="0" lang="ru-RU" sz="4000"/>
            </a:lvl1pPr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lang="ru-RU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ru-RU" sz="2000" b="1"/>
            </a:lvl2pPr>
            <a:lvl3pPr eaLnBrk="1" latinLnBrk="0" hangingPunct="1">
              <a:buNone/>
              <a:defRPr kumimoji="0" lang="ru-RU" sz="1800" b="1"/>
            </a:lvl3pPr>
            <a:lvl4pPr eaLnBrk="1" latinLnBrk="0" hangingPunct="1">
              <a:buNone/>
              <a:defRPr kumimoji="0" lang="ru-RU" sz="1600" b="1"/>
            </a:lvl4pPr>
            <a:lvl5pPr eaLnBrk="1" latinLnBrk="0" hangingPunct="1">
              <a:buNone/>
              <a:defRPr kumimoji="0" lang="ru-RU"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lang="ru-RU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ru-RU" sz="2000" b="1"/>
            </a:lvl2pPr>
            <a:lvl3pPr eaLnBrk="1" latinLnBrk="0" hangingPunct="1">
              <a:buNone/>
              <a:defRPr kumimoji="0" lang="ru-RU" sz="1800" b="1"/>
            </a:lvl3pPr>
            <a:lvl4pPr eaLnBrk="1" latinLnBrk="0" hangingPunct="1">
              <a:buNone/>
              <a:defRPr kumimoji="0" lang="ru-RU" sz="1600" b="1"/>
            </a:lvl4pPr>
            <a:lvl5pPr eaLnBrk="1" latinLnBrk="0" hangingPunct="1">
              <a:buNone/>
              <a:defRPr kumimoji="0" lang="ru-RU"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B418E2-96C4-4AD7-A434-578075D40B87}" type="datetimeFigureOut">
              <a:rPr/>
              <a:pPr>
                <a:defRPr/>
              </a:pPr>
              <a:t>07.03.2011</a:t>
            </a:fld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35DF3F-BE45-47DA-B84E-C54D7A18741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lang="ru-RU"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A1B68-E345-40AE-816B-3FAD7F214998}" type="datetimeFigureOut">
              <a:rPr/>
              <a:pPr>
                <a:defRPr/>
              </a:pPr>
              <a:t>07.03.2011</a:t>
            </a:fld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6FEFA-A7EB-468B-B278-4DC697C1C31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7DDE2B-BAF4-443A-B387-B9A8D25D80AD}" type="datetimeFigureOut">
              <a:rPr/>
              <a:pPr>
                <a:defRPr/>
              </a:pPr>
              <a:t>07.03.2011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3ACE8F-E3BC-4E04-BFC0-B0A48541E06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lang="ru-RU" sz="3600" b="0"/>
            </a:lvl1pPr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lang="ru-RU" sz="3200"/>
            </a:lvl1pPr>
            <a:lvl2pPr eaLnBrk="1" latinLnBrk="0" hangingPunct="1">
              <a:defRPr kumimoji="0" lang="ru-RU" sz="2800"/>
            </a:lvl2pPr>
            <a:lvl3pPr eaLnBrk="1" latinLnBrk="0" hangingPunct="1">
              <a:defRPr kumimoji="0" lang="ru-RU" sz="2400"/>
            </a:lvl3pPr>
            <a:lvl4pPr eaLnBrk="1" latinLnBrk="0" hangingPunct="1">
              <a:defRPr kumimoji="0" lang="ru-RU" sz="2000"/>
            </a:lvl4pPr>
            <a:lvl5pPr eaLnBrk="1" latinLnBrk="0" hangingPunct="1">
              <a:defRPr kumimoji="0" lang="ru-RU"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2947B9-82E3-4DD2-8749-1700BAAE1593}" type="datetimeFigureOut">
              <a:rPr/>
              <a:pPr>
                <a:defRPr/>
              </a:pPr>
              <a:t>07.03.2011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BB5430-397D-4638-B8AE-981D8C05399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7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7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lang="ru-RU" sz="2100" b="0"/>
            </a:lvl1pPr>
            <a:extLst/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>
            <a:normAutofit/>
          </a:bodyPr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lang="ru-RU" sz="1400">
                <a:solidFill>
                  <a:srgbClr val="FFFFFF"/>
                </a:solidFill>
              </a:defRPr>
            </a:lvl1pPr>
            <a:lvl2pPr eaLnBrk="1" latinLnBrk="0" hangingPunct="1">
              <a:defRPr kumimoji="0" lang="ru-RU" sz="1200"/>
            </a:lvl2pPr>
            <a:lvl3pPr eaLnBrk="1" latinLnBrk="0" hangingPunct="1">
              <a:defRPr kumimoji="0" lang="ru-RU" sz="1000"/>
            </a:lvl3pPr>
            <a:lvl4pPr eaLnBrk="1" latinLnBrk="0" hangingPunct="1">
              <a:defRPr kumimoji="0" lang="ru-RU" sz="900"/>
            </a:lvl4pPr>
            <a:lvl5pPr eaLnBrk="1" latinLnBrk="0" hangingPunct="1">
              <a:defRPr kumimoji="0" lang="ru-RU"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A2D974-D944-4F9D-B6BC-041C5D1C8282}" type="datetimeFigureOut">
              <a:rPr/>
              <a:pPr>
                <a:defRPr/>
              </a:pPr>
              <a:t>07.03.2011</a:t>
            </a:fld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77B7C-83C6-4E37-B037-9AD9D71E22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ru-RU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4CEC5E3-E577-4575-AF78-D12DDAB93D1A}" type="datetimeFigureOut">
              <a:rPr/>
              <a:pPr>
                <a:defRPr/>
              </a:pPr>
              <a:t>07.03.2011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ru-RU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ru-RU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1FA85BC-6B0B-44C3-BBF2-E1E654B4762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9" r:id="rId3"/>
    <p:sldLayoutId id="2147483660" r:id="rId4"/>
    <p:sldLayoutId id="2147483661" r:id="rId5"/>
    <p:sldLayoutId id="2147483656" r:id="rId6"/>
    <p:sldLayoutId id="2147483662" r:id="rId7"/>
    <p:sldLayoutId id="2147483663" r:id="rId8"/>
    <p:sldLayoutId id="2147483664" r:id="rId9"/>
  </p:sldLayoutIdLst>
  <p:txStyles>
    <p:titleStyle>
      <a:lvl1pPr algn="l" rtl="0" fontAlgn="base">
        <a:spcBef>
          <a:spcPct val="0"/>
        </a:spcBef>
        <a:spcAft>
          <a:spcPct val="0"/>
        </a:spcAft>
        <a:defRPr lang="ru-RU" sz="4000" kern="1200" spc="-150">
          <a:solidFill>
            <a:srgbClr val="F0E8D5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SzPct val="95000"/>
        <a:buFont typeface="Wingdings" pitchFamily="2" charset="2"/>
        <a:buChar char=""/>
        <a:defRPr lang="ru-RU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A28E6A"/>
        </a:buClr>
        <a:buFont typeface="Wingdings 3" pitchFamily="18" charset="2"/>
        <a:buChar char=""/>
        <a:defRPr lang="ru-RU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A28E6A"/>
        </a:buClr>
        <a:buFont typeface="Wingdings 2" pitchFamily="18" charset="2"/>
        <a:buChar char="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ru-RU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ru-RU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ru-RU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728690" y="1857364"/>
            <a:ext cx="7772400" cy="1974059"/>
          </a:xfrm>
        </p:spPr>
        <p:txBody>
          <a:bodyPr/>
          <a:lstStyle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sz="5400" dirty="0" smtClean="0"/>
              <a:t>Ф</a:t>
            </a:r>
            <a:r>
              <a:rPr sz="5400" smtClean="0"/>
              <a:t>ормы правления госудАрства</a:t>
            </a:r>
            <a:endParaRPr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71438" y="642918"/>
          <a:ext cx="9001156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E9158C6-9A0C-4FEC-885B-BBB96CC25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1E9158C6-9A0C-4FEC-885B-BBB96CC25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C7EB702-54A3-4E13-9E19-403B7491E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AC7EB702-54A3-4E13-9E19-403B7491ED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96D68B-7C19-4CDA-9EAD-A448D0D16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2496D68B-7C19-4CDA-9EAD-A448D0D16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B56D4E-B50B-4A7B-8CA6-382138469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75B56D4E-B50B-4A7B-8CA6-382138469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3C3EA7-374F-4F61-BF6B-A47059E58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5D3C3EA7-374F-4F61-BF6B-A47059E58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95E285-8A79-424F-ADD2-A9440C0BC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7B95E285-8A79-424F-ADD2-A9440C0BC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0CF3EA-78B0-4944-9F8B-550C1FD3C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5A0CF3EA-78B0-4944-9F8B-550C1FD3C3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6D4874-5F5C-468B-A590-ADAF25958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316D4874-5F5C-468B-A590-ADAF259581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19B055-642D-4B1B-9747-20A516D63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B119B055-642D-4B1B-9747-20A516D639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C6945F-81F2-467E-9260-BC6D45B23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CCC6945F-81F2-467E-9260-BC6D45B232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6A385D-715E-4AC7-AF0D-C8CB9C803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ED6A385D-715E-4AC7-AF0D-C8CB9C8033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73671E-B26F-4076-AD1D-F7643259E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>
                                            <p:graphicEl>
                                              <a:dgm id="{F473671E-B26F-4076-AD1D-F7643259EF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B776E38-4BAF-4DC0-A2A7-0B23E44D1C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">
                                            <p:graphicEl>
                                              <a:dgm id="{CB776E38-4BAF-4DC0-A2A7-0B23E44D1C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FF6EA3D-BEFE-449C-9195-6DA91E4A1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">
                                            <p:graphicEl>
                                              <a:dgm id="{0FF6EA3D-BEFE-449C-9195-6DA91E4A1C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A6F4B3-4AAE-4996-911D-647668EBC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">
                                            <p:graphicEl>
                                              <a:dgm id="{F4A6F4B3-4AAE-4996-911D-647668EBC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5B111B-AF79-4854-9D77-34B8D005E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>
                                            <p:graphicEl>
                                              <a:dgm id="{315B111B-AF79-4854-9D77-34B8D005E0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916ED8-43CF-4A84-9A08-4FAC44EC2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">
                                            <p:graphicEl>
                                              <a:dgm id="{D4916ED8-43CF-4A84-9A08-4FAC44EC25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9C0563-72B3-4AD9-BFE4-F04D7BC0F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">
                                            <p:graphicEl>
                                              <a:dgm id="{2F9C0563-72B3-4AD9-BFE4-F04D7BC0F9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F445BD8-1F11-4587-BB34-619DA3589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">
                                            <p:graphicEl>
                                              <a:dgm id="{CF445BD8-1F11-4587-BB34-619DA35898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7F5C7D-4813-4A45-B2FB-DFA431017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">
                                            <p:graphicEl>
                                              <a:dgm id="{017F5C7D-4813-4A45-B2FB-DFA431017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71438" y="500042"/>
          <a:ext cx="900115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5"/>
          <p:cNvSpPr/>
          <p:nvPr/>
        </p:nvSpPr>
        <p:spPr>
          <a:xfrm rot="5400000">
            <a:off x="446669" y="3304197"/>
            <a:ext cx="1106862" cy="428628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3732817" y="3268051"/>
            <a:ext cx="1106862" cy="428628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7161841" y="3268051"/>
            <a:ext cx="1106862" cy="428628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CF0605-8960-466E-AE32-4AED85DD2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33CF0605-8960-466E-AE32-4AED85DD2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33CF0605-8960-466E-AE32-4AED85DD2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graphicEl>
                                              <a:dgm id="{33CF0605-8960-466E-AE32-4AED85DD2C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EBEAF2-648B-4638-9842-D64604AD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74EBEAF2-648B-4638-9842-D64604AD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74EBEAF2-648B-4638-9842-D64604ADED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dgm id="{74EBEAF2-648B-4638-9842-D64604ADED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272AAE-54E5-42F7-B7A6-05E59FF5C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F6272AAE-54E5-42F7-B7A6-05E59FF5C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F6272AAE-54E5-42F7-B7A6-05E59FF5C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graphicEl>
                                              <a:dgm id="{F6272AAE-54E5-42F7-B7A6-05E59FF5C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2AC009-5DA1-404A-B737-685F9156F2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242AC009-5DA1-404A-B737-685F9156F2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242AC009-5DA1-404A-B737-685F9156F2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graphicEl>
                                              <a:dgm id="{242AC009-5DA1-404A-B737-685F9156F2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71437" y="500042"/>
          <a:ext cx="9001157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811F6C4-9EC0-490B-807A-C970DF3FCB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D811F6C4-9EC0-490B-807A-C970DF3FCB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01439B-D128-462F-8329-447B8804A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E101439B-D128-462F-8329-447B8804A6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6CD50D-87B3-4E31-92C3-766BA1CEB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FA6CD50D-87B3-4E31-92C3-766BA1CEBD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98C16B-0EC7-4187-A6C3-CB6815114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B298C16B-0EC7-4187-A6C3-CB6815114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47FAD4-DF5F-4210-B105-D16B26E9B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EE47FAD4-DF5F-4210-B105-D16B26E9BF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71406" y="642918"/>
          <a:ext cx="8929718" cy="531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476835-793E-4B5D-8D89-06FE5F089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57476835-793E-4B5D-8D89-06FE5F089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3E2615-5B68-48D6-850F-03A0EAA91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7A3E2615-5B68-48D6-850F-03A0EAA91D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120824-CA60-4765-9347-D07863B7E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FC120824-CA60-4765-9347-D07863B7E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DF25D2-76E1-41A9-A1E8-F19F7E4D5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4BDF25D2-76E1-41A9-A1E8-F19F7E4D54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4C3519-467B-4C95-8346-EE01728BAD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E44C3519-467B-4C95-8346-EE01728BAD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85A4A3-E941-475D-AF6E-1FDD5A63E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7A85A4A3-E941-475D-AF6E-1FDD5A63E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A952F9-E185-4A7A-AF9D-ED2E7BBCD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F6A952F9-E185-4A7A-AF9D-ED2E7BBCD2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1FF6B9-7E32-4C9C-BD42-B1C21C0FE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581FF6B9-7E32-4C9C-BD42-B1C21C0FE8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5325B6-07B6-4416-A7BF-9BB31F94A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D55325B6-07B6-4416-A7BF-9BB31F94A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74FF12-190D-4695-8F81-0E2BFDFD1A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D474FF12-190D-4695-8F81-0E2BFDFD1A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91F357E-6DAA-4EBA-BF2B-04268ECC8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C91F357E-6DAA-4EBA-BF2B-04268ECC84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345038-45FE-4FAD-8A48-199ADA716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87345038-45FE-4FAD-8A48-199ADA716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B5AAAE-6668-4D29-95BC-9C804A39D6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CCB5AAAE-6668-4D29-95BC-9C804A39D6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8B9442C-05E2-4628-8AA1-FA1D57812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F8B9442C-05E2-4628-8AA1-FA1D578125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685878-58F4-496A-95C9-2DAB5C45DF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graphicEl>
                                              <a:dgm id="{C8685878-58F4-496A-95C9-2DAB5C45DF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0F7578-BA94-4A30-A375-F6F3E45264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C00F7578-BA94-4A30-A375-F6F3E45264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F6A6A7-CBEB-49B4-9EDA-D807BFE82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">
                                            <p:graphicEl>
                                              <a:dgm id="{BCF6A6A7-CBEB-49B4-9EDA-D807BFE828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3C6CCC-72B7-492C-A0C8-6191AC5600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953C6CCC-72B7-492C-A0C8-6191AC5600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54E968-C4BB-46E4-8696-8B8CD0832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>
                                            <p:graphicEl>
                                              <a:dgm id="{C254E968-C4BB-46E4-8696-8B8CD08328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428604"/>
          <a:ext cx="9072594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5"/>
          <p:cNvSpPr/>
          <p:nvPr/>
        </p:nvSpPr>
        <p:spPr>
          <a:xfrm rot="1369749">
            <a:off x="3587303" y="2339025"/>
            <a:ext cx="1821622" cy="372691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0658127">
            <a:off x="3511150" y="4510041"/>
            <a:ext cx="1704703" cy="378095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000232" y="3143248"/>
            <a:ext cx="285752" cy="571504"/>
          </a:xfrm>
          <a:prstGeom prst="down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76CD4A7-37E1-4CAF-9204-9FC6E91F8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F76CD4A7-37E1-4CAF-9204-9FC6E91F8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F66C7C-CFC2-4984-86B5-F1EF66DC5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9EF66C7C-CFC2-4984-86B5-F1EF66DC5C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E2C27E-A4AD-41EE-8089-DDFD4A3D8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C0E2C27E-A4AD-41EE-8089-DDFD4A3D8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D0C3C9-B187-48ED-A700-2CE31105D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C3D0C3C9-B187-48ED-A700-2CE31105DF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F65BC7-E92A-4EE2-8150-EB05D1289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93F65BC7-E92A-4EE2-8150-EB05D12893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  <p:bldP spid="6" grpId="0" animBg="1"/>
      <p:bldP spid="11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1</TotalTime>
  <Words>2</Words>
  <PresentationFormat>Экран (4:3)</PresentationFormat>
  <Paragraphs>2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6</vt:i4>
      </vt:variant>
    </vt:vector>
  </HeadingPairs>
  <TitlesOfParts>
    <vt:vector size="20" baseType="lpstr">
      <vt:lpstr>Corbel</vt:lpstr>
      <vt:lpstr>Arial</vt:lpstr>
      <vt:lpstr>Wingdings</vt:lpstr>
      <vt:lpstr>Wingdings 2</vt:lpstr>
      <vt:lpstr>Wingdings 3</vt:lpstr>
      <vt:lpstr>Calibri</vt:lpstr>
      <vt:lpstr>IntroducingPowerPoint2007</vt:lpstr>
      <vt:lpstr>IntroducingPowerPoint2007</vt:lpstr>
      <vt:lpstr>IntroducingPowerPoint2007</vt:lpstr>
      <vt:lpstr>IntroducingPowerPoint2007</vt:lpstr>
      <vt:lpstr>IntroducingPowerPoint2007</vt:lpstr>
      <vt:lpstr>IntroducingPowerPoint2007</vt:lpstr>
      <vt:lpstr>IntroducingPowerPoint2007</vt:lpstr>
      <vt:lpstr>IntroducingPowerPoint2007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1</cp:revision>
  <dcterms:created xsi:type="dcterms:W3CDTF">2009-03-04T05:09:16Z</dcterms:created>
  <dcterms:modified xsi:type="dcterms:W3CDTF">2011-03-06T22:44:04Z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