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5" r:id="rId18"/>
    <p:sldId id="280" r:id="rId19"/>
    <p:sldId id="276" r:id="rId20"/>
    <p:sldId id="281" r:id="rId21"/>
    <p:sldId id="277" r:id="rId22"/>
    <p:sldId id="282" r:id="rId23"/>
    <p:sldId id="278" r:id="rId24"/>
    <p:sldId id="283" r:id="rId25"/>
    <p:sldId id="273" r:id="rId26"/>
    <p:sldId id="27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99"/>
    <a:srgbClr val="0033CC"/>
    <a:srgbClr val="F4F42C"/>
    <a:srgbClr val="FEFDE6"/>
    <a:srgbClr val="FEFEE6"/>
    <a:srgbClr val="003399"/>
    <a:srgbClr val="D135A8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7wonders.worldstreasure.com/sady/index.htm" TargetMode="External"/><Relationship Id="rId13" Type="http://schemas.openxmlformats.org/officeDocument/2006/relationships/hyperlink" Target="http://xmages.net/out.php/i592727_12194074921.jpg" TargetMode="External"/><Relationship Id="rId18" Type="http://schemas.openxmlformats.org/officeDocument/2006/relationships/hyperlink" Target="http://festival.1september.ru/files/articles/57/5790/579005/Image2889.jpg" TargetMode="External"/><Relationship Id="rId26" Type="http://schemas.openxmlformats.org/officeDocument/2006/relationships/hyperlink" Target="http://bms.24open.ru/images/b30437d7b6c1212d7977bd93e3722e07" TargetMode="External"/><Relationship Id="rId3" Type="http://schemas.openxmlformats.org/officeDocument/2006/relationships/hyperlink" Target="http://dominicus.malleotus.free.fr/rhodes/img/ville_de_rhodes_007_(colosse_de_rhodes).jpg" TargetMode="External"/><Relationship Id="rId21" Type="http://schemas.openxmlformats.org/officeDocument/2006/relationships/hyperlink" Target="http://demiart.ru/forum/uploads/post-13922-1187984444.jpg" TargetMode="External"/><Relationship Id="rId7" Type="http://schemas.openxmlformats.org/officeDocument/2006/relationships/hyperlink" Target="http://7wonders.worldstreasure.com/piramidy/index.htm" TargetMode="External"/><Relationship Id="rId12" Type="http://schemas.openxmlformats.org/officeDocument/2006/relationships/hyperlink" Target="http://ksar.me/wordpress/wp-%20content/themes/eGallery/phpThumb/phpThumb.php?src=/home/ksarme96/public_html/galleries/2d/forest.jpg" TargetMode="External"/><Relationship Id="rId17" Type="http://schemas.openxmlformats.org/officeDocument/2006/relationships/hyperlink" Target="http://www.resume-bank.ru/photos/52/52433.jpg" TargetMode="External"/><Relationship Id="rId25" Type="http://schemas.openxmlformats.org/officeDocument/2006/relationships/hyperlink" Target="http://www.navigato.ru/Navigato/Publication/images/26444.jpeg" TargetMode="External"/><Relationship Id="rId2" Type="http://schemas.openxmlformats.org/officeDocument/2006/relationships/hyperlink" Target="http://dreamworlds.ru/uploads/posts/2009-08/1251202849_18.jpg" TargetMode="External"/><Relationship Id="rId16" Type="http://schemas.openxmlformats.org/officeDocument/2006/relationships/hyperlink" Target="http://i001.radikal.ru/0712/a1/d57122e41afb.png" TargetMode="External"/><Relationship Id="rId20" Type="http://schemas.openxmlformats.org/officeDocument/2006/relationships/hyperlink" Target="http://kolevgenia.moy.su/p002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7wonders.worldstreasure.com/mayak/images/main.jpg" TargetMode="External"/><Relationship Id="rId11" Type="http://schemas.openxmlformats.org/officeDocument/2006/relationships/hyperlink" Target="http://s40.radikal.ru/i088/0902/81/f55bce7f520a.png" TargetMode="External"/><Relationship Id="rId24" Type="http://schemas.openxmlformats.org/officeDocument/2006/relationships/hyperlink" Target="http://img-fotki.yandex.ru/get/52/marinelis.a/0_12600_352842ab_XL" TargetMode="External"/><Relationship Id="rId5" Type="http://schemas.openxmlformats.org/officeDocument/2006/relationships/hyperlink" Target="http://img.clubic.com/photo/00552582.jpg" TargetMode="External"/><Relationship Id="rId15" Type="http://schemas.openxmlformats.org/officeDocument/2006/relationships/hyperlink" Target="http://dompolnajachasa.at.ua/_pu/10/99376057.jpg" TargetMode="External"/><Relationship Id="rId23" Type="http://schemas.openxmlformats.org/officeDocument/2006/relationships/hyperlink" Target="http://i002.radikal.ru/1003/fd/dfb44244bbbc.png" TargetMode="External"/><Relationship Id="rId28" Type="http://schemas.openxmlformats.org/officeDocument/2006/relationships/hyperlink" Target="http://s002.radikal.ru/i199/1006/b8/03c72d94dd6c.jpg" TargetMode="External"/><Relationship Id="rId10" Type="http://schemas.openxmlformats.org/officeDocument/2006/relationships/hyperlink" Target="http://allforchildren.ru/pictures/showimg/ruskazka/skazka_12gif.htm" TargetMode="External"/><Relationship Id="rId19" Type="http://schemas.openxmlformats.org/officeDocument/2006/relationships/hyperlink" Target="http://www.designet.ru/images/article/2010/04/11/1270983054_09456.jpg" TargetMode="External"/><Relationship Id="rId4" Type="http://schemas.openxmlformats.org/officeDocument/2006/relationships/hyperlink" Target="http://7wonders.worldstreasure.com/artemida/index.htm" TargetMode="External"/><Relationship Id="rId9" Type="http://schemas.openxmlformats.org/officeDocument/2006/relationships/hyperlink" Target="http://7wonders.worldstreasure.com/zevs/index.htm" TargetMode="External"/><Relationship Id="rId14" Type="http://schemas.openxmlformats.org/officeDocument/2006/relationships/hyperlink" Target="http://st.free-lance.ru/users/perchikk/upload/f_4c6e37c91b75a.jpg" TargetMode="External"/><Relationship Id="rId22" Type="http://schemas.openxmlformats.org/officeDocument/2006/relationships/hyperlink" Target="http://www.decoretto.eu/media/cat_pics/pics_283_1.jpg" TargetMode="External"/><Relationship Id="rId27" Type="http://schemas.openxmlformats.org/officeDocument/2006/relationships/hyperlink" Target="http://img11.nnm.ru/imagez/gallery/0/6/5/c/0/065c094f476a5af95164810d9134ef60_full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foto.rambler.ru/preview/r/500x500/47c95014-244e-dbd5-b1ac-29a495c43f38" TargetMode="External"/><Relationship Id="rId13" Type="http://schemas.openxmlformats.org/officeDocument/2006/relationships/hyperlink" Target="http://img-fotki.yandex.ru/get/3211/ky-ky6.a3/0_d4a4_74ac2a1d_XL" TargetMode="External"/><Relationship Id="rId18" Type="http://schemas.openxmlformats.org/officeDocument/2006/relationships/hyperlink" Target="http://img-fotki.yandex.ru/get/3104/nicitos-2002.a/0_16d46_f5d2508_XL" TargetMode="External"/><Relationship Id="rId26" Type="http://schemas.openxmlformats.org/officeDocument/2006/relationships/hyperlink" Target="http://img-2007-05.photosight.ru/11/2081811.jpg" TargetMode="External"/><Relationship Id="rId3" Type="http://schemas.openxmlformats.org/officeDocument/2006/relationships/hyperlink" Target="http://stat16.privet.ru/lr/0909a8fc0caf21c09ffbf26944a9d7c3" TargetMode="External"/><Relationship Id="rId21" Type="http://schemas.openxmlformats.org/officeDocument/2006/relationships/hyperlink" Target="http://cielolibero.blog.kataweb.it/files/2009/09/autumn-leaves-backgrounds-new-york-pictures.jpg" TargetMode="External"/><Relationship Id="rId7" Type="http://schemas.openxmlformats.org/officeDocument/2006/relationships/hyperlink" Target="http://img1.liveinternet.ru/images/attach/c/0/39/498/39498195_71.jpg" TargetMode="External"/><Relationship Id="rId12" Type="http://schemas.openxmlformats.org/officeDocument/2006/relationships/hyperlink" Target="http://www.howtogeek.com/wp-content/uploads/2010/06/meadows08.jpg" TargetMode="External"/><Relationship Id="rId17" Type="http://schemas.openxmlformats.org/officeDocument/2006/relationships/hyperlink" Target="http://artcity.lv/uploads/posts/2008-01/1201690040_xakep.lv_-18.jpg-" TargetMode="External"/><Relationship Id="rId25" Type="http://schemas.openxmlformats.org/officeDocument/2006/relationships/hyperlink" Target="http://s47.radikal.ru/i117/1001/52/285b51dcd8d6.jpg" TargetMode="External"/><Relationship Id="rId33" Type="http://schemas.openxmlformats.org/officeDocument/2006/relationships/hyperlink" Target="http://img-fotki.yandex.ru/get/3301/lenuschkam.f7/0_27f9f_8ccc738_XL" TargetMode="External"/><Relationship Id="rId2" Type="http://schemas.openxmlformats.org/officeDocument/2006/relationships/hyperlink" Target="http://img1.liveinternet.ru/images/attach/b/2/25/19/25019962_f3.JPG" TargetMode="External"/><Relationship Id="rId16" Type="http://schemas.openxmlformats.org/officeDocument/2006/relationships/hyperlink" Target="http://img1.liveinternet.ru/images/attach/c/1/59/737/59737026_508931280x800.jpg" TargetMode="External"/><Relationship Id="rId20" Type="http://schemas.openxmlformats.org/officeDocument/2006/relationships/hyperlink" Target="http://s59.radikal.ru/i165/0911/59/3f12e86fdc57.jpg" TargetMode="External"/><Relationship Id="rId29" Type="http://schemas.openxmlformats.org/officeDocument/2006/relationships/hyperlink" Target="http://www.nikblo.ru/NWG/zim0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0/47/897/47897328_1251106516_1687.jpg" TargetMode="External"/><Relationship Id="rId11" Type="http://schemas.openxmlformats.org/officeDocument/2006/relationships/hyperlink" Target="http://photo4glad.narod.ru/images/leto/DSC01421.jpg" TargetMode="External"/><Relationship Id="rId24" Type="http://schemas.openxmlformats.org/officeDocument/2006/relationships/hyperlink" Target="http://www.hdwallpapers.net/gallery/thumbnails/nature/nature_0105_lightbox.jpg" TargetMode="External"/><Relationship Id="rId32" Type="http://schemas.openxmlformats.org/officeDocument/2006/relationships/hyperlink" Target="http://xmages.net/out.php/i131315_33.jpg" TargetMode="External"/><Relationship Id="rId5" Type="http://schemas.openxmlformats.org/officeDocument/2006/relationships/hyperlink" Target="http://img0.liveinternet.ru/images/attach/c/1/56/327/56327216_1268340028_1.jpg" TargetMode="External"/><Relationship Id="rId15" Type="http://schemas.openxmlformats.org/officeDocument/2006/relationships/hyperlink" Target="http://img-fotki.yandex.ru/get/3313/dyimovochka-n.2/0_4333_966de542_XL" TargetMode="External"/><Relationship Id="rId23" Type="http://schemas.openxmlformats.org/officeDocument/2006/relationships/hyperlink" Target="http://img-fotki.yandex.ru/get/1/kateemel.6/0_b6c_3da826b8_XL" TargetMode="External"/><Relationship Id="rId28" Type="http://schemas.openxmlformats.org/officeDocument/2006/relationships/hyperlink" Target="http://img-fotki.yandex.ru/get/12/andrew-vk.2/0_786e_304242e7_XL" TargetMode="External"/><Relationship Id="rId10" Type="http://schemas.openxmlformats.org/officeDocument/2006/relationships/hyperlink" Target="http://nifdugu.ru/uploads/posts/2010-07/1278845452_69.jpg" TargetMode="External"/><Relationship Id="rId19" Type="http://schemas.openxmlformats.org/officeDocument/2006/relationships/hyperlink" Target="http://i008.radikal.ru/0909/df/49de1a0a9fb7.jpg" TargetMode="External"/><Relationship Id="rId31" Type="http://schemas.openxmlformats.org/officeDocument/2006/relationships/hyperlink" Target="http://s58.radikal.ru/i160/0810/c9/10d042291186.jpg" TargetMode="External"/><Relationship Id="rId4" Type="http://schemas.openxmlformats.org/officeDocument/2006/relationships/hyperlink" Target="http://s53.radikal.ru/i141/1004/21/e652e47adb7d.jpg" TargetMode="External"/><Relationship Id="rId9" Type="http://schemas.openxmlformats.org/officeDocument/2006/relationships/hyperlink" Target="http://img1.liveinternet.ru/images/attach/c/0/53/181/53181163_691.jpg" TargetMode="External"/><Relationship Id="rId14" Type="http://schemas.openxmlformats.org/officeDocument/2006/relationships/hyperlink" Target="http://img-fotki.yandex.ru/get/3/juri-61.0/0_26d0_f71a246f_XL" TargetMode="External"/><Relationship Id="rId22" Type="http://schemas.openxmlformats.org/officeDocument/2006/relationships/hyperlink" Target="http://dl.dropbox.com/u/221796/priroda_su/priroda/autumn/2009/raznocvetnaya_osen.jpg" TargetMode="External"/><Relationship Id="rId27" Type="http://schemas.openxmlformats.org/officeDocument/2006/relationships/hyperlink" Target="http://img-fotki.yandex.ru/get/2714/s-s-nega.8/0_1f32b_ff6431e1_XL" TargetMode="External"/><Relationship Id="rId30" Type="http://schemas.openxmlformats.org/officeDocument/2006/relationships/hyperlink" Target="http://img-fotki.yandex.ru/get/3000/matvienko-vyacheslav.0/0_1d01_d522696b_X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4500570"/>
            <a:ext cx="3286148" cy="1785950"/>
          </a:xfrm>
        </p:spPr>
        <p:txBody>
          <a:bodyPr>
            <a:normAutofit/>
          </a:bodyPr>
          <a:lstStyle/>
          <a:p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Политти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Елена Владимировна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начальных классов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МОУ СОШ №5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 о Железнодорожный,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Московская область</a:t>
            </a:r>
          </a:p>
          <a:p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://dreamworlds.ru/uploads/posts/2009-08/1251202849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000528" cy="63579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1428736"/>
            <a:ext cx="5143536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Путешествие по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Литературии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</a:br>
            <a:r>
              <a:rPr lang="ru-RU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итоговый урок </a:t>
            </a:r>
            <a:br>
              <a:rPr lang="ru-RU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</a:br>
            <a:r>
              <a:rPr lang="ru-RU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по литературному чтению</a:t>
            </a:r>
            <a:br>
              <a:rPr lang="ru-RU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</a:br>
            <a:r>
              <a:rPr lang="ru-RU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 в 4 классе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621508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гномы\f_4c6e37c91b7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89"/>
            <a:ext cx="8786874" cy="641363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43438" y="2928934"/>
            <a:ext cx="398423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Сказочное </a:t>
            </a:r>
          </a:p>
          <a:p>
            <a:r>
              <a:rPr lang="ru-RU" sz="54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Лукоморье</a:t>
            </a:r>
            <a:endParaRPr lang="ru-RU" sz="5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857364"/>
            <a:ext cx="7215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Автомобиль                         Ковер-самолёт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Поезд                                     Ступа Бабы Яги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Самолёт                                 Печь Емели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Ракета                                     Сапоги-скороходы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2786050" y="2143116"/>
            <a:ext cx="2357454" cy="1500198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428860" y="2857496"/>
            <a:ext cx="2857520" cy="142876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3286116" y="2214554"/>
            <a:ext cx="2071702" cy="2071702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357422" y="2857496"/>
            <a:ext cx="2928958" cy="71438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857356" y="357166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Конкурс «Современный транспорт и волшебные предметы»</a:t>
            </a:r>
            <a:endParaRPr lang="ru-RU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Asus\Desktop\гномы\12194074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1033465" cy="1089072"/>
          </a:xfrm>
          <a:prstGeom prst="rect">
            <a:avLst/>
          </a:prstGeom>
          <a:noFill/>
        </p:spPr>
      </p:pic>
      <p:pic>
        <p:nvPicPr>
          <p:cNvPr id="19458" name="Picture 2" descr="http://img1.liveinternet.ru/images/attach/c/1/60/453/60453550_eme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643446"/>
            <a:ext cx="1643074" cy="2023982"/>
          </a:xfrm>
          <a:prstGeom prst="rect">
            <a:avLst/>
          </a:prstGeom>
          <a:noFill/>
        </p:spPr>
      </p:pic>
      <p:pic>
        <p:nvPicPr>
          <p:cNvPr id="19460" name="Picture 4" descr="http://www.foxnews.com/images/331501/0_61_flying_carp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85728"/>
            <a:ext cx="1857388" cy="1393041"/>
          </a:xfrm>
          <a:prstGeom prst="rect">
            <a:avLst/>
          </a:prstGeom>
          <a:noFill/>
        </p:spPr>
      </p:pic>
      <p:pic>
        <p:nvPicPr>
          <p:cNvPr id="19463" name="Picture 7" descr="C:\Users\Asus\Desktop\гномы\f55bce7f520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00504"/>
            <a:ext cx="2078542" cy="2537434"/>
          </a:xfrm>
          <a:prstGeom prst="rect">
            <a:avLst/>
          </a:prstGeom>
          <a:noFill/>
        </p:spPr>
      </p:pic>
      <p:pic>
        <p:nvPicPr>
          <p:cNvPr id="19464" name="Picture 8" descr="C:\Users\Asus\Desktop\гномы\skazka1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714884"/>
            <a:ext cx="1307051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2000240"/>
            <a:ext cx="792961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Щука           Метла            Яблоня          Гуси-лебеди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D135A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Помощники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Противники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Паутина             Гребень           Леший         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Сапоги-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скороходы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214290"/>
            <a:ext cx="4967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Конкурс </a:t>
            </a:r>
          </a:p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«Волшебные помощники и противники»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14414" y="2428868"/>
            <a:ext cx="1500198" cy="857256"/>
          </a:xfrm>
          <a:prstGeom prst="line">
            <a:avLst/>
          </a:prstGeom>
          <a:ln w="38100" cmpd="sng">
            <a:solidFill>
              <a:srgbClr val="D13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3071802" y="2428868"/>
            <a:ext cx="1785950" cy="857256"/>
          </a:xfrm>
          <a:prstGeom prst="line">
            <a:avLst/>
          </a:prstGeom>
          <a:ln w="38100" cmpd="sng">
            <a:solidFill>
              <a:srgbClr val="D13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2714612" y="3714752"/>
            <a:ext cx="857256" cy="785818"/>
          </a:xfrm>
          <a:prstGeom prst="line">
            <a:avLst/>
          </a:prstGeom>
          <a:ln w="38100" cmpd="sng">
            <a:solidFill>
              <a:srgbClr val="D13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28992" y="3786190"/>
            <a:ext cx="4071966" cy="785818"/>
          </a:xfrm>
          <a:prstGeom prst="line">
            <a:avLst/>
          </a:prstGeom>
          <a:ln w="38100" cmpd="sng">
            <a:solidFill>
              <a:srgbClr val="D13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00364" y="2428868"/>
            <a:ext cx="2714644" cy="857256"/>
          </a:xfrm>
          <a:prstGeom prst="line">
            <a:avLst/>
          </a:prstGeom>
          <a:ln w="381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000760" y="2428868"/>
            <a:ext cx="1214446" cy="857256"/>
          </a:xfrm>
          <a:prstGeom prst="line">
            <a:avLst/>
          </a:prstGeom>
          <a:ln w="381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5464975" y="3893347"/>
            <a:ext cx="785818" cy="571504"/>
          </a:xfrm>
          <a:prstGeom prst="line">
            <a:avLst/>
          </a:prstGeom>
          <a:ln w="381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285852" y="3786190"/>
            <a:ext cx="4357718" cy="857256"/>
          </a:xfrm>
          <a:prstGeom prst="line">
            <a:avLst/>
          </a:prstGeom>
          <a:ln w="381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Asus\Desktop\гномы\12194074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52"/>
            <a:ext cx="1209675" cy="1274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786454"/>
            <a:ext cx="664297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А.С. Пушкин «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СКАЗКА О ЦАРЕ САЛТАНЕ,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 СЫНЕ ЕГО СЛАВНОМ И МОГУЧЕМ БОГАТЫРЕ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КНЯЗЕ ГВИДОНЕ САЛТАНОВИЧЕ И О ПРЕКРАСНОЙ ЦАРЕВНЕ ЛЕБЕДИ»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285728"/>
            <a:ext cx="28057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Х.К. Андерсен «РУСАЛОЧКА»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C:\Users\Asus\Desktop\гномы\065c094f476a5af95164810d9134ef60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642918"/>
            <a:ext cx="4143404" cy="5360100"/>
          </a:xfrm>
          <a:prstGeom prst="rect">
            <a:avLst/>
          </a:prstGeom>
          <a:noFill/>
        </p:spPr>
      </p:pic>
      <p:pic>
        <p:nvPicPr>
          <p:cNvPr id="17413" name="Picture 5" descr="http://s002.radikal.ru/i199/1006/b8/03c72d94dd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004857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гномы\phpThumb_generated_thumbnail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142852"/>
            <a:ext cx="8879299" cy="65722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85852" y="500042"/>
            <a:ext cx="4500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4F42C"/>
                </a:solidFill>
                <a:latin typeface="Arial" pitchFamily="34" charset="0"/>
                <a:cs typeface="Arial" pitchFamily="34" charset="0"/>
              </a:rPr>
              <a:t>Лес   Басен</a:t>
            </a:r>
            <a:endParaRPr lang="ru-RU" sz="6000" dirty="0">
              <a:solidFill>
                <a:srgbClr val="F4F42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1214422"/>
            <a:ext cx="358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Однажды Лебедь, Рак да Щука,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1500174"/>
            <a:ext cx="2857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Проказница Мартышка,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Осёл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Козёл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Да косолапый Мишка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235743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Везти с поклажей воз взялись.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 вместе трое все в него впряглись.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2928934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 сели на лужок под липки, -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Пленять своим искусством свет.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3500438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Когда в товарищах согласья нет,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лад их дело не пойдёт.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4071942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Вот пуще прежнего пошли у них разборы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 споры,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Кому и как сидеть.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Случилось Соловью на шум их прилететь.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5715016"/>
            <a:ext cx="2341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«Лебедь, Рак и Щука»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6215082"/>
            <a:ext cx="1366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«Квартет»</a:t>
            </a:r>
            <a:endParaRPr lang="ru-RU" dirty="0"/>
          </a:p>
        </p:txBody>
      </p:sp>
      <p:pic>
        <p:nvPicPr>
          <p:cNvPr id="7170" name="Picture 2" descr="C:\Users\Asus\Desktop\гномы\Image2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89"/>
            <a:ext cx="2428892" cy="3199307"/>
          </a:xfrm>
          <a:prstGeom prst="rect">
            <a:avLst/>
          </a:prstGeom>
          <a:noFill/>
        </p:spPr>
      </p:pic>
      <p:pic>
        <p:nvPicPr>
          <p:cNvPr id="7171" name="Picture 3" descr="C:\Users\Asus\Desktop\гномы\52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00438"/>
            <a:ext cx="2428892" cy="3180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205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205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205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205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Asus\Desktop\гномы\pics_28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6714438" cy="64294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429124" y="2000240"/>
            <a:ext cx="44504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Гора Поэзии</a:t>
            </a:r>
            <a:endParaRPr lang="ru-RU" sz="5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Asus\Desktop\гномы\весна\47897328_1251106516_1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290"/>
            <a:ext cx="4205524" cy="3143272"/>
          </a:xfrm>
          <a:prstGeom prst="rect">
            <a:avLst/>
          </a:prstGeom>
          <a:noFill/>
        </p:spPr>
      </p:pic>
      <p:pic>
        <p:nvPicPr>
          <p:cNvPr id="8195" name="Picture 3" descr="C:\Users\Asus\Desktop\гномы\весна\53181163_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4214842" cy="3065621"/>
          </a:xfrm>
          <a:prstGeom prst="rect">
            <a:avLst/>
          </a:prstGeom>
          <a:noFill/>
        </p:spPr>
      </p:pic>
      <p:pic>
        <p:nvPicPr>
          <p:cNvPr id="8196" name="Picture 4" descr="C:\Users\Asus\Desktop\гномы\весна\25019962_f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4286280" cy="3143272"/>
          </a:xfrm>
          <a:prstGeom prst="rect">
            <a:avLst/>
          </a:prstGeom>
          <a:noFill/>
        </p:spPr>
      </p:pic>
      <p:pic>
        <p:nvPicPr>
          <p:cNvPr id="8194" name="Picture 2" descr="C:\Users\Asus\Desktop\гномы\весна\47c95014-244e-dbd5-b1ac-29a495c43f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4286280" cy="31432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2928934"/>
            <a:ext cx="3000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ВЕСНА</a:t>
            </a:r>
            <a:endParaRPr lang="ru-RU" sz="54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гномы\весна\56327216_126834002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214842" cy="3143272"/>
          </a:xfrm>
          <a:prstGeom prst="rect">
            <a:avLst/>
          </a:prstGeom>
          <a:noFill/>
        </p:spPr>
      </p:pic>
      <p:pic>
        <p:nvPicPr>
          <p:cNvPr id="1027" name="Picture 3" descr="C:\Users\Asus\Desktop\гномы\весна\e652e47adb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4296030" cy="3071834"/>
          </a:xfrm>
          <a:prstGeom prst="rect">
            <a:avLst/>
          </a:prstGeom>
          <a:noFill/>
        </p:spPr>
      </p:pic>
      <p:pic>
        <p:nvPicPr>
          <p:cNvPr id="1028" name="Picture 4" descr="C:\Users\Asus\Desktop\гномы\весна\39498195_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36157"/>
            <a:ext cx="4271970" cy="3150399"/>
          </a:xfrm>
          <a:prstGeom prst="rect">
            <a:avLst/>
          </a:prstGeom>
          <a:noFill/>
        </p:spPr>
      </p:pic>
      <p:pic>
        <p:nvPicPr>
          <p:cNvPr id="1030" name="Picture 6" descr="C:\Users\Asus\Desktop\гномы\весна\0909a8fc0caf21c09ffbf26944a9d7c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1" y="3571876"/>
            <a:ext cx="4098517" cy="3067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Asus\Desktop\гномы\лето\0_d4a4_74ac2a1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876"/>
            <a:ext cx="4214842" cy="3176588"/>
          </a:xfrm>
          <a:prstGeom prst="rect">
            <a:avLst/>
          </a:prstGeom>
          <a:noFill/>
        </p:spPr>
      </p:pic>
      <p:pic>
        <p:nvPicPr>
          <p:cNvPr id="2052" name="Picture 4" descr="C:\Users\Asus\Desktop\гномы\лето\meadows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21763"/>
            <a:ext cx="4302139" cy="3081469"/>
          </a:xfrm>
          <a:prstGeom prst="rect">
            <a:avLst/>
          </a:prstGeom>
          <a:noFill/>
        </p:spPr>
      </p:pic>
      <p:pic>
        <p:nvPicPr>
          <p:cNvPr id="2050" name="Picture 2" descr="C:\Users\Asus\Desktop\гномы\лето\DSC01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214289"/>
            <a:ext cx="4214843" cy="3214711"/>
          </a:xfrm>
          <a:prstGeom prst="rect">
            <a:avLst/>
          </a:prstGeom>
          <a:noFill/>
        </p:spPr>
      </p:pic>
      <p:pic>
        <p:nvPicPr>
          <p:cNvPr id="2054" name="Picture 6" descr="C:\Users\Asus\Desktop\гномы\лето\1201690040_xakep_lv_-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14290"/>
            <a:ext cx="4310067" cy="321471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428992" y="3000372"/>
            <a:ext cx="2076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wonders.worldstreasure.com/artemida/images/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00042"/>
            <a:ext cx="3000396" cy="1714512"/>
          </a:xfrm>
          <a:prstGeom prst="rect">
            <a:avLst/>
          </a:prstGeom>
          <a:noFill/>
        </p:spPr>
      </p:pic>
      <p:pic>
        <p:nvPicPr>
          <p:cNvPr id="1028" name="Picture 4" descr="http://dominicus.malleotus.free.fr/rhodes/img/ville_de_rhodes_007_(colosse_de_rhode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1687109" cy="2438738"/>
          </a:xfrm>
          <a:prstGeom prst="rect">
            <a:avLst/>
          </a:prstGeom>
          <a:noFill/>
        </p:spPr>
      </p:pic>
      <p:pic>
        <p:nvPicPr>
          <p:cNvPr id="1030" name="Picture 6" descr="http://img.clubic.com/photo/00552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929198"/>
            <a:ext cx="2857520" cy="1696653"/>
          </a:xfrm>
          <a:prstGeom prst="rect">
            <a:avLst/>
          </a:prstGeom>
          <a:noFill/>
        </p:spPr>
      </p:pic>
      <p:pic>
        <p:nvPicPr>
          <p:cNvPr id="1032" name="Picture 8" descr="http://7wonders.worldstreasure.com/mayak/images/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857628"/>
            <a:ext cx="1785950" cy="2515422"/>
          </a:xfrm>
          <a:prstGeom prst="rect">
            <a:avLst/>
          </a:prstGeom>
          <a:noFill/>
        </p:spPr>
      </p:pic>
      <p:pic>
        <p:nvPicPr>
          <p:cNvPr id="1034" name="Picture 10" descr="http://7wonders.worldstreasure.com/piramidy/images/ma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214818"/>
            <a:ext cx="3071834" cy="1785950"/>
          </a:xfrm>
          <a:prstGeom prst="rect">
            <a:avLst/>
          </a:prstGeom>
          <a:noFill/>
        </p:spPr>
      </p:pic>
      <p:pic>
        <p:nvPicPr>
          <p:cNvPr id="1036" name="Picture 12" descr="http://7wonders.worldstreasure.com/sady/images/ma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57166"/>
            <a:ext cx="2928958" cy="1643074"/>
          </a:xfrm>
          <a:prstGeom prst="rect">
            <a:avLst/>
          </a:prstGeom>
          <a:noFill/>
        </p:spPr>
      </p:pic>
      <p:pic>
        <p:nvPicPr>
          <p:cNvPr id="1038" name="Picture 14" descr="http://7wonders.worldstreasure.com/zevs/images/ma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2383130"/>
            <a:ext cx="1757065" cy="231955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357422" y="2428868"/>
            <a:ext cx="4534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 ЧУДЕС СВЕТА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гномы\лето\0_4333_966de54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52"/>
            <a:ext cx="4262467" cy="3071834"/>
          </a:xfrm>
          <a:prstGeom prst="rect">
            <a:avLst/>
          </a:prstGeom>
          <a:noFill/>
        </p:spPr>
      </p:pic>
      <p:pic>
        <p:nvPicPr>
          <p:cNvPr id="3075" name="Picture 3" descr="C:\Users\Asus\Desktop\гномы\лето\1278845452_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286280" cy="3357586"/>
          </a:xfrm>
          <a:prstGeom prst="rect">
            <a:avLst/>
          </a:prstGeom>
          <a:noFill/>
        </p:spPr>
      </p:pic>
      <p:pic>
        <p:nvPicPr>
          <p:cNvPr id="3076" name="Picture 4" descr="C:\Users\Asus\Desktop\гномы\лето\59737026_50893128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4286280" cy="3046425"/>
          </a:xfrm>
          <a:prstGeom prst="rect">
            <a:avLst/>
          </a:prstGeom>
          <a:noFill/>
        </p:spPr>
      </p:pic>
      <p:pic>
        <p:nvPicPr>
          <p:cNvPr id="3077" name="Picture 5" descr="C:\Users\Asus\Desktop\гномы\лето\0_26d0_f71a246f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357562"/>
            <a:ext cx="4286280" cy="3291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Asus\Desktop\гномы\осень\0_16d46_f5d250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4310065" cy="3214710"/>
          </a:xfrm>
          <a:prstGeom prst="rect">
            <a:avLst/>
          </a:prstGeom>
          <a:noFill/>
        </p:spPr>
      </p:pic>
      <p:pic>
        <p:nvPicPr>
          <p:cNvPr id="4098" name="Picture 2" descr="C:\Users\Asus\Desktop\гномы\осень\285b51dcd8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286280" cy="3214711"/>
          </a:xfrm>
          <a:prstGeom prst="rect">
            <a:avLst/>
          </a:prstGeom>
          <a:noFill/>
        </p:spPr>
      </p:pic>
      <p:pic>
        <p:nvPicPr>
          <p:cNvPr id="4100" name="Picture 4" descr="C:\Users\Asus\Desktop\гномы\осень\0_b6c_3da826b8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52"/>
            <a:ext cx="4357718" cy="3214710"/>
          </a:xfrm>
          <a:prstGeom prst="rect">
            <a:avLst/>
          </a:prstGeom>
          <a:noFill/>
        </p:spPr>
      </p:pic>
      <p:pic>
        <p:nvPicPr>
          <p:cNvPr id="4101" name="Picture 5" descr="C:\Users\Asus\Desktop\гномы\осень\49de1a0a9f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500438"/>
            <a:ext cx="4286280" cy="323255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57554" y="2857496"/>
            <a:ext cx="26837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гномы\осень\autumn-leaves-backgrounds-new-york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57562"/>
            <a:ext cx="4333905" cy="3286148"/>
          </a:xfrm>
          <a:prstGeom prst="rect">
            <a:avLst/>
          </a:prstGeom>
          <a:noFill/>
        </p:spPr>
      </p:pic>
      <p:pic>
        <p:nvPicPr>
          <p:cNvPr id="5123" name="Picture 3" descr="C:\Users\Asus\Desktop\гномы\осень\nature_0105_light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1"/>
            <a:ext cx="4357718" cy="3000396"/>
          </a:xfrm>
          <a:prstGeom prst="rect">
            <a:avLst/>
          </a:prstGeom>
          <a:noFill/>
        </p:spPr>
      </p:pic>
      <p:pic>
        <p:nvPicPr>
          <p:cNvPr id="5124" name="Picture 4" descr="C:\Users\Asus\Desktop\гномы\осень\raznocvetnaya_os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4286249" cy="3319462"/>
          </a:xfrm>
          <a:prstGeom prst="rect">
            <a:avLst/>
          </a:prstGeom>
          <a:noFill/>
        </p:spPr>
      </p:pic>
      <p:pic>
        <p:nvPicPr>
          <p:cNvPr id="5126" name="Picture 6" descr="C:\Users\Asus\Desktop\гномы\осень\3f12e86fdc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428628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Asus\Desktop\гномы\зима\0_1f32b_ff6431e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4214842" cy="3214690"/>
          </a:xfrm>
          <a:prstGeom prst="rect">
            <a:avLst/>
          </a:prstGeom>
          <a:noFill/>
        </p:spPr>
      </p:pic>
      <p:pic>
        <p:nvPicPr>
          <p:cNvPr id="6149" name="Picture 5" descr="C:\Users\Asus\Desktop\гномы\зима\2081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405315" cy="3071834"/>
          </a:xfrm>
          <a:prstGeom prst="rect">
            <a:avLst/>
          </a:prstGeom>
          <a:noFill/>
        </p:spPr>
      </p:pic>
      <p:pic>
        <p:nvPicPr>
          <p:cNvPr id="6148" name="Picture 4" descr="C:\Users\Asus\Desktop\гномы\зима\0_27f9f_8ccc738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378331" cy="3231184"/>
          </a:xfrm>
          <a:prstGeom prst="rect">
            <a:avLst/>
          </a:prstGeom>
          <a:noFill/>
        </p:spPr>
      </p:pic>
      <p:pic>
        <p:nvPicPr>
          <p:cNvPr id="6146" name="Picture 2" descr="C:\Users\Asus\Desktop\гномы\зима\i131315_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4214842" cy="307183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00430" y="2857496"/>
            <a:ext cx="22461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ЗИМА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гномы\зима\0_1d01_d522696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429000"/>
            <a:ext cx="4429156" cy="3214690"/>
          </a:xfrm>
          <a:prstGeom prst="rect">
            <a:avLst/>
          </a:prstGeom>
          <a:noFill/>
        </p:spPr>
      </p:pic>
      <p:pic>
        <p:nvPicPr>
          <p:cNvPr id="7171" name="Picture 3" descr="C:\Users\Asus\Desktop\гномы\зима\0_786e_304242e7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52"/>
            <a:ext cx="4500594" cy="3143272"/>
          </a:xfrm>
          <a:prstGeom prst="rect">
            <a:avLst/>
          </a:prstGeom>
          <a:noFill/>
        </p:spPr>
      </p:pic>
      <p:pic>
        <p:nvPicPr>
          <p:cNvPr id="7172" name="Picture 4" descr="C:\Users\Asus\Desktop\гномы\зима\10d0422911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4214842" cy="3143272"/>
          </a:xfrm>
          <a:prstGeom prst="rect">
            <a:avLst/>
          </a:prstGeom>
          <a:noFill/>
        </p:spPr>
      </p:pic>
      <p:pic>
        <p:nvPicPr>
          <p:cNvPr id="7174" name="Picture 6" descr="C:\Users\Asus\Desktop\гномы\зима\zim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429000"/>
            <a:ext cx="4214842" cy="3239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us\Desktop\гномы\post-13922-1187984444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689048" cy="650085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42976" y="928670"/>
            <a:ext cx="543552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Море Повестей</a:t>
            </a:r>
          </a:p>
          <a:p>
            <a:r>
              <a:rPr lang="ru-RU" sz="5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и Рассказов</a:t>
            </a:r>
            <a:endParaRPr lang="ru-RU" sz="5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sus\Desktop\гномы\post-13922-1187984444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876"/>
            <a:ext cx="8858312" cy="31432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1000108"/>
            <a:ext cx="170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М. Пришвин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3714752"/>
            <a:ext cx="2102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«Глоток молока»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2714620"/>
            <a:ext cx="203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К. Паустовский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000768"/>
            <a:ext cx="3859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«Корзина с еловыми шишками»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785926"/>
            <a:ext cx="17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А. Платонов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4000504"/>
            <a:ext cx="2317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«Цветок на земле»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857232"/>
            <a:ext cx="1320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Н. Носов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643446"/>
            <a:ext cx="1820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«Огородники»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571480"/>
            <a:ext cx="1657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М. Зощенко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5857892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«Ёлка»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714620"/>
            <a:ext cx="1710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С. Алексеев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4643446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«Радуйся малому, тогда и большое придёт»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428604"/>
            <a:ext cx="1280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А. Чехов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450057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«Ванька»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1643050"/>
            <a:ext cx="1502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Г.Сенкевич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5286388"/>
            <a:ext cx="218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Янко-музыкант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3768" y="2143116"/>
            <a:ext cx="1537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Л. Кассиль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596" y="3929066"/>
            <a:ext cx="245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«У классной доски»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sus\Desktop\гномы\post-13922-1187984444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876"/>
            <a:ext cx="8858312" cy="3143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43306" y="3714752"/>
            <a:ext cx="2102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«Глоток молока»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000768"/>
            <a:ext cx="3859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«Корзина с еловыми шишками»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4000504"/>
            <a:ext cx="2317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«Цветок на земле»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643446"/>
            <a:ext cx="1820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«Огородники»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5857892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«Ёлка»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4643446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«Радуйся малому, тогда и большое придёт»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450057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«Ванька»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5286388"/>
            <a:ext cx="218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Янко-музыкант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596" y="3929066"/>
            <a:ext cx="245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«У классной доски»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357166"/>
            <a:ext cx="842968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 Пришвин                                               Н. Носов</a:t>
            </a:r>
            <a:endParaRPr lang="ru-RU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Чехов                                                     М. Зощенко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К. Паустовский                                          Г.Сенкевич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Платонов                                               Л. Кассиль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 Алексеев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00232" y="357166"/>
            <a:ext cx="2102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«Глоток молока»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71670" y="785794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«Ванька»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57950" y="357166"/>
            <a:ext cx="1820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«Огородники»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43108" y="1428736"/>
            <a:ext cx="2645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«Корзина с еловыми </a:t>
            </a:r>
          </a:p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шишками»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71670" y="2071678"/>
            <a:ext cx="2317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«Цветок на земле»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72264" y="1428736"/>
            <a:ext cx="218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Янко-музыкант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72264" y="857232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«Ёлка»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00826" y="2071678"/>
            <a:ext cx="245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«У классной доски»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28794" y="2714620"/>
            <a:ext cx="5643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«Радуйся малому, тогда и большое придёт»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9217" grpId="0" build="allAtOnce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http://s57.radikal.ru/i158/1004/25/0d87533b6d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5643577" cy="598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00100" y="4857760"/>
            <a:ext cx="74735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 О Л О Д Ц Ы 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29E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571480"/>
            <a:ext cx="2857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Интернет-ресурсы:</a:t>
            </a:r>
            <a:b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214422"/>
            <a:ext cx="7559700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http://dreamworlds.ru/uploads/posts/2009-08/1251202849_18.jpg</a:t>
            </a:r>
            <a:r>
              <a:rPr lang="ru-RU" sz="1100" dirty="0" smtClean="0">
                <a:ea typeface="Calibri"/>
                <a:cs typeface="Times New Roman"/>
              </a:rPr>
              <a:t> - Кот учёный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428736"/>
            <a:ext cx="742955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 smtClean="0">
                <a:hlinkClick r:id="rId3"/>
              </a:rPr>
              <a:t>http://dominicus.malleotus.free.fr/rhodes/img/ville_de_rhodes_007_(colosse_de_rhodes).jpg</a:t>
            </a:r>
            <a:r>
              <a:rPr lang="ru-RU" sz="1100" dirty="0" smtClean="0"/>
              <a:t> – Колосс Родосский</a:t>
            </a:r>
          </a:p>
          <a:p>
            <a:r>
              <a:rPr lang="ru-RU" sz="1100" u="sng" dirty="0" smtClean="0">
                <a:hlinkClick r:id="rId4"/>
              </a:rPr>
              <a:t>http://7wonders.worldstreasure.com/artemida/index.htm</a:t>
            </a:r>
            <a:r>
              <a:rPr lang="ru-RU" sz="1100" dirty="0" smtClean="0"/>
              <a:t> - Храм Артемиды</a:t>
            </a:r>
          </a:p>
          <a:p>
            <a:r>
              <a:rPr lang="ru-RU" sz="1100" u="sng" dirty="0" smtClean="0">
                <a:hlinkClick r:id="rId5"/>
              </a:rPr>
              <a:t>http://img.clubic.com/photo/00552582.jpg</a:t>
            </a:r>
            <a:r>
              <a:rPr lang="ru-RU" sz="1100" dirty="0" smtClean="0"/>
              <a:t> - Мавзолей в  </a:t>
            </a:r>
            <a:r>
              <a:rPr lang="ru-RU" sz="1100" dirty="0" err="1" smtClean="0"/>
              <a:t>Галикарнасе</a:t>
            </a:r>
            <a:r>
              <a:rPr lang="ru-RU" sz="1100" dirty="0" smtClean="0"/>
              <a:t> </a:t>
            </a:r>
          </a:p>
          <a:p>
            <a:r>
              <a:rPr lang="ru-RU" sz="1100" u="sng" dirty="0" smtClean="0">
                <a:hlinkClick r:id="rId6"/>
              </a:rPr>
              <a:t>http://7wonders.worldstreasure.com/mayak/images/main.jpg</a:t>
            </a:r>
            <a:r>
              <a:rPr lang="ru-RU" sz="1100" dirty="0" smtClean="0"/>
              <a:t> - маяк в Александрии </a:t>
            </a:r>
          </a:p>
          <a:p>
            <a:r>
              <a:rPr lang="ru-RU" sz="1100" u="sng" dirty="0" smtClean="0">
                <a:hlinkClick r:id="rId7"/>
              </a:rPr>
              <a:t>http://7wonders.worldstreasure.com/piramidy/index.htm</a:t>
            </a:r>
            <a:r>
              <a:rPr lang="ru-RU" sz="1100" dirty="0" smtClean="0"/>
              <a:t>  - Египетские пирамиды </a:t>
            </a:r>
          </a:p>
          <a:p>
            <a:r>
              <a:rPr lang="ru-RU" sz="1100" u="sng" dirty="0" smtClean="0">
                <a:hlinkClick r:id="rId8"/>
              </a:rPr>
              <a:t>http://7wonders.worldstreasure.com/sady/index.htm</a:t>
            </a:r>
            <a:r>
              <a:rPr lang="ru-RU" sz="1100" dirty="0" smtClean="0"/>
              <a:t> - Висячие в Вавилоне </a:t>
            </a:r>
          </a:p>
          <a:p>
            <a:r>
              <a:rPr lang="ru-RU" sz="1100" u="sng" dirty="0" smtClean="0">
                <a:hlinkClick r:id="rId9"/>
              </a:rPr>
              <a:t>http://7wonders.worldstreasure.com/zevs/index.htm</a:t>
            </a:r>
            <a:r>
              <a:rPr lang="ru-RU" sz="1100" dirty="0" smtClean="0"/>
              <a:t> - статую Зевса в Олимпии </a:t>
            </a:r>
            <a:endParaRPr lang="ru-RU" sz="11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2571744"/>
            <a:ext cx="771530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http://allforchildren.ru/pictures/showimg/ruskazka/skazka_12gif.htm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Бабя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Яга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http://s40.radikal.ru/i088/0902/81/f55bce7f520a.png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скоморох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http://ksar.me/wordpress/wp- content/themes/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eGallery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/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phpThumb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/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phpThumb.php?src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=/home/ksarme96/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public_html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/galleries/2d/forest.jpg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лес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животные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http://xmages.net/out.php/i592727_12194074921.jpg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Кот Учёный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http://st.free-lance.ru/users/perchikk/upload/f_4c6e37c91b75a.jpg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Лукоморье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http://dompolnajachasa.at.ua/_pu/10/99376057.jpg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Баба Яга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http://i001.radikal.ru/0712/a1/d57122e41afb.png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Леший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http://www.resume-bank.ru/photos/52/52433.jpg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басни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8"/>
              </a:rPr>
              <a:t>http://festival.1september.ru/files/articles/57/5790/579005/Image2889.jpg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басня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4286256"/>
            <a:ext cx="73581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 smtClean="0">
                <a:hlinkClick r:id="rId19"/>
              </a:rPr>
              <a:t>http://www.designet.ru/images/article/2010/04/11/1270983054_09456.jpg</a:t>
            </a:r>
            <a:r>
              <a:rPr lang="ru-RU" sz="1100" dirty="0" smtClean="0"/>
              <a:t> - орнамент</a:t>
            </a:r>
          </a:p>
          <a:p>
            <a:r>
              <a:rPr lang="ru-RU" sz="1100" u="sng" dirty="0" smtClean="0">
                <a:hlinkClick r:id="rId20"/>
              </a:rPr>
              <a:t>http://kolevgenia.moy.su/p0026.jpg</a:t>
            </a:r>
            <a:r>
              <a:rPr lang="ru-RU" sz="1100" dirty="0" smtClean="0"/>
              <a:t> - буквы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4643446"/>
            <a:ext cx="69294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 smtClean="0">
                <a:hlinkClick r:id="rId21"/>
              </a:rPr>
              <a:t>http://demiart.ru/forum/uploads/post-13922-1187984444.jpg</a:t>
            </a:r>
            <a:r>
              <a:rPr lang="ru-RU" sz="1100" dirty="0" smtClean="0"/>
              <a:t> - море</a:t>
            </a:r>
          </a:p>
          <a:p>
            <a:r>
              <a:rPr lang="ru-RU" sz="1100" u="sng" dirty="0" smtClean="0">
                <a:hlinkClick r:id="rId22"/>
              </a:rPr>
              <a:t>http://www.decoretto.eu/media/cat_pics/pics_283_1.jpg</a:t>
            </a:r>
            <a:r>
              <a:rPr lang="ru-RU" sz="1100" dirty="0" smtClean="0"/>
              <a:t> - замок</a:t>
            </a:r>
          </a:p>
          <a:p>
            <a:r>
              <a:rPr lang="ru-RU" sz="1100" u="sng" dirty="0" smtClean="0">
                <a:hlinkClick r:id="rId23"/>
              </a:rPr>
              <a:t>http://i002.radikal.ru/1003/fd/dfb44244bbbc.png</a:t>
            </a:r>
            <a:r>
              <a:rPr lang="ru-RU" sz="1100" dirty="0" smtClean="0"/>
              <a:t> -книга</a:t>
            </a:r>
          </a:p>
          <a:p>
            <a:r>
              <a:rPr lang="ru-RU" sz="1100" u="sng" dirty="0" smtClean="0">
                <a:hlinkClick r:id="rId24"/>
              </a:rPr>
              <a:t>http://img-fotki.yandex.ru/get/52/marinelis.a/0_12600_352842ab_XL</a:t>
            </a:r>
            <a:r>
              <a:rPr lang="ru-RU" sz="1100" dirty="0" smtClean="0"/>
              <a:t> - ландыши</a:t>
            </a:r>
          </a:p>
          <a:p>
            <a:r>
              <a:rPr lang="ru-RU" sz="1100" u="sng" dirty="0" smtClean="0">
                <a:hlinkClick r:id="rId25"/>
              </a:rPr>
              <a:t>http://www.navigato.ru/Navigato/Publication/images/26444.jpeg</a:t>
            </a:r>
            <a:r>
              <a:rPr lang="ru-RU" sz="1100" dirty="0" smtClean="0"/>
              <a:t> - земляника</a:t>
            </a:r>
          </a:p>
          <a:p>
            <a:r>
              <a:rPr lang="ru-RU" sz="1100" u="sng" dirty="0" smtClean="0">
                <a:hlinkClick r:id="rId26"/>
              </a:rPr>
              <a:t>http://bms.24open.ru/images/b30437d7b6c1212d7977bd93e3722e07</a:t>
            </a:r>
            <a:r>
              <a:rPr lang="ru-RU" sz="1100" dirty="0" smtClean="0"/>
              <a:t> - колокольчики</a:t>
            </a:r>
          </a:p>
          <a:p>
            <a:r>
              <a:rPr lang="ru-RU" sz="1100" u="sng" dirty="0" smtClean="0">
                <a:hlinkClick r:id="rId27"/>
              </a:rPr>
              <a:t>http://img11.nnm.ru/imagez/gallery/0/6/5/c/0/065c094f476a5af95164810d9134ef60_full.jpg</a:t>
            </a:r>
            <a:r>
              <a:rPr lang="ru-RU" sz="1100" dirty="0" smtClean="0"/>
              <a:t> - Русалочка</a:t>
            </a:r>
          </a:p>
          <a:p>
            <a:r>
              <a:rPr lang="ru-RU" sz="1100" u="sng" dirty="0" smtClean="0">
                <a:hlinkClick r:id="rId28"/>
              </a:rPr>
              <a:t>http://s002.radikal.ru/i199/1006/b8/03c72d94dd6c.jpg</a:t>
            </a:r>
            <a:r>
              <a:rPr lang="ru-RU" sz="1100" dirty="0" smtClean="0"/>
              <a:t> - царевна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Asus\Desktop\гномы\dfb44244bbb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290"/>
            <a:ext cx="6143668" cy="45720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072074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Великая польза бывает от книжного учения. Книги – реки, наполняющие Вселенную мудростью. В книгах – несчетная глубина…</a:t>
            </a: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Повесть временных лет. 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857224" y="285728"/>
            <a:ext cx="771530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Весна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http://img1.liveinternet.ru/images/attach/b/2/25/19/25019962_f3.JPG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подснежники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http://stat16.privet.ru/lr/0909a8fc0caf21c09ffbf26944a9d7c3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цветы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http://s53.radikal.ru/i141/1004/21/e652e47adb7d.jpg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молодые листики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http://img0.liveinternet.ru/images/attach/c/1/56/327/56327216_1268340028_1.jpg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верба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http://img0.liveinternet.ru/images/attach/c/0/47/897/47897328_1251106516_1687.jpg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сосулька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http://img1.liveinternet.ru/images/attach/c/0/39/498/39498195_71.jpg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вишня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http://foto.rambler.ru/preview/r/500x500/47c95014-244e-dbd5-b1ac-29a495c43f38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природа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http://img1.liveinternet.ru/images/attach/c/0/53/181/53181163_691.jpg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Лето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http://nifdugu.ru/uploads/posts/2010-07/1278845452_69.jpg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-бабочка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http://photo4glad.narod.ru/images/leto/DSC01421.jpg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-природа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http://www.howtogeek.com/wp-content/uploads/2010/06/meadows08.jpg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поляна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http://img-fotki.yandex.ru/get/3211/ky-ky6.a3/0_d4a4_74ac2a1d_XL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-дуб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http://img-fotki.yandex.ru/get/3/juri-61.0/0_26d0_f71a246f_XL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клубника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http://img-fotki.yandex.ru/get/3313/dyimovochka-n.2/0_4333_966de542_XL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ландыши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http://img1.liveinternet.ru/images/attach/c/1/59/737/59737026_508931280x800.jpg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ковыль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http://artcity.lv/uploads/posts/2008-01/1201690040_xakep.lv_-18.jpg-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природа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Осень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8"/>
              </a:rPr>
              <a:t>http://img-fotki.yandex.ru/get/3104/nicitos-2002.a/0_16d46_f5d2508_XL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природа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9"/>
              </a:rPr>
              <a:t>http://i008.radikal.ru/0909/df/49de1a0a9fb7.jpg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-природа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0"/>
              </a:rPr>
              <a:t>http://s59.radikal.ru/i165/0911/59/3f12e86fdc57.jpg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листики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1"/>
              </a:rPr>
              <a:t>http://cielolibero.blog.kataweb.it/files/2009/09/autumn-leaves-backgrounds-new-york-pictures.jpg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листья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2"/>
              </a:rPr>
              <a:t>http://dl.dropbox.com/u/221796/priroda_su/priroda/autumn/2009/raznocvetnaya_osen.jpg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3"/>
              </a:rPr>
              <a:t>http://img-fotki.yandex.ru/get/1/kateemel.6/0_b6c_3da826b8_XL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грибы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4"/>
              </a:rPr>
              <a:t>http://www.hdwallpapers.net/gallery/thumbnails/nature/nature_0105_lightbox.jpg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-колосья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5"/>
              </a:rPr>
              <a:t>http://s47.radikal.ru/i117/1001/52/285b51dcd8d6.jpg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Зима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6"/>
              </a:rPr>
              <a:t>http://img-2007-05.photosight.ru/11/2081811.jpg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сосна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7"/>
              </a:rPr>
              <a:t>http://img-fotki.yandex.ru/get/2714/s-s-nega.8/0_1f32b_ff6431e1_XL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8"/>
              </a:rPr>
              <a:t>http://img-fotki.yandex.ru/get/12/andrew-vk.2/0_786e_304242e7_XL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шиповник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9"/>
              </a:rPr>
              <a:t>http://www.nikblo.ru/NWG/zim09.jpg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ёлки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0"/>
              </a:rPr>
              <a:t>http://img-fotki.yandex.ru/get/3000/matvienko-vyacheslav.0/0_1d01_d522696b_XL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1"/>
              </a:rPr>
              <a:t>http://s58.radikal.ru/i160/0810/c9/10d042291186.jpg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2"/>
              </a:rPr>
              <a:t>http://xmages.net/out.php/i131315_33.jpg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  <a:hlinkClick r:id="rId3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33"/>
              </a:rPr>
              <a:t>http://img-fotki.yandex.ru/get/3301/lenuschkam.f7/0_27f9f_8ccc738_XL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:\Users\Asus\Desktop\гномы\335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142852"/>
            <a:ext cx="8858313" cy="6572296"/>
          </a:xfrm>
          <a:prstGeom prst="rect">
            <a:avLst/>
          </a:prstGeom>
          <a:noFill/>
        </p:spPr>
      </p:pic>
      <p:pic>
        <p:nvPicPr>
          <p:cNvPr id="18434" name="Picture 2" descr="C:\Users\Asus\Desktop\гномы\99376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00042"/>
            <a:ext cx="2786082" cy="2043895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7" name="Picture 5" descr="C:\Users\Asus\Desktop\гномы\f_4c6e37c91b7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643050"/>
            <a:ext cx="2758985" cy="2000264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8" name="Picture 6" descr="C:\Users\Asus\Desktop\гномы\phpThumb_generated_thumbnail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214818"/>
            <a:ext cx="2786082" cy="2023124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86116" y="2643182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Поляна 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народной  мудрости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75" y="3786190"/>
            <a:ext cx="2500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Сказочное Лукоморье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6357958"/>
            <a:ext cx="1223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Лес Басен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6357958"/>
            <a:ext cx="14498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Гора Поэзии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4000504"/>
            <a:ext cx="3025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Море Повестей и Рассказов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5" name="Picture 1" descr="C:\Users\Asus\Desktop\гномы\pics_283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4429132"/>
            <a:ext cx="2786082" cy="1928826"/>
          </a:xfrm>
          <a:prstGeom prst="ellipse">
            <a:avLst/>
          </a:prstGeom>
          <a:ln w="63500" cap="rnd">
            <a:solidFill>
              <a:srgbClr val="FFCC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626" name="Picture 2" descr="C:\Users\Asus\Desktop\гномы\post-13922-1187984444 - копия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5" y="2000240"/>
            <a:ext cx="2643206" cy="1953067"/>
          </a:xfrm>
          <a:prstGeom prst="ellipse">
            <a:avLst/>
          </a:prstGeom>
          <a:ln w="63500" cap="rnd">
            <a:solidFill>
              <a:srgbClr val="FFCC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sus\Desktop\гномы\99376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00298" y="428604"/>
            <a:ext cx="355417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Поляна 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народной 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мудрости</a:t>
            </a:r>
            <a:endParaRPr lang="ru-RU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357694"/>
            <a:ext cx="4286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Старый друг лучше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3438" y="4357694"/>
            <a:ext cx="2704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новых двух.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214686"/>
            <a:ext cx="3182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Ученье – свет,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3214686"/>
            <a:ext cx="4084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не ученье – тьма.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1857364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Слушай больше,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1928802"/>
            <a:ext cx="28087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говори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меньше.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429264"/>
            <a:ext cx="4052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Слово не воробей: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5429264"/>
            <a:ext cx="43502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вылетит –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не поймаешь.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1142984"/>
            <a:ext cx="3214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Дело мастера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1142984"/>
            <a:ext cx="1714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боится.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6248" y="357166"/>
            <a:ext cx="4286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 «Восстанови пословицу».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Asus\Desktop\гномы\p0026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214545" cy="323847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429256" y="114298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……………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1928802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……………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……………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00562" y="435769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……………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9124" y="542926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……………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14422"/>
            <a:ext cx="78484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Идно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аз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схев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, и вес аз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огодно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500306"/>
            <a:ext cx="7844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Один за всех, и все за одного.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714752"/>
            <a:ext cx="6707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Улде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меряв, а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хетепо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сач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00636"/>
            <a:ext cx="6739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Делу время, а потехе час.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72066" y="285728"/>
            <a:ext cx="3643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 «Шифровальщики»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sus\Desktop\гномы\d57122e41af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357562"/>
            <a:ext cx="2082802" cy="332943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Asus\Desktop\гномы\1270983054_09456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71670" y="2500306"/>
            <a:ext cx="55158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Конкурс «Частушки </a:t>
            </a:r>
          </a:p>
          <a:p>
            <a:r>
              <a:rPr lang="ru-RU" sz="4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 школьную тему»</a:t>
            </a:r>
            <a:endParaRPr lang="ru-RU" sz="4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428604"/>
            <a:ext cx="264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 загадок.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286388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 Горошки, шарики, бубенчики, звоночки, головки;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 белые, красные, фиолетовые, душистые, сладкие, тонкая, зелёная;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 растут, зовут, сидят, висят, звенят, дрожат, качаются, кивают;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 на ножке, на ниточке.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sus\Desktop\гномы\0_12600_352842a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57166"/>
            <a:ext cx="2803922" cy="3738562"/>
          </a:xfrm>
          <a:prstGeom prst="rect">
            <a:avLst/>
          </a:prstGeom>
          <a:noFill/>
        </p:spPr>
      </p:pic>
      <p:pic>
        <p:nvPicPr>
          <p:cNvPr id="1027" name="Picture 3" descr="C:\Users\Asus\Desktop\гномы\26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214422"/>
            <a:ext cx="2720165" cy="3714776"/>
          </a:xfrm>
          <a:prstGeom prst="rect">
            <a:avLst/>
          </a:prstGeom>
          <a:noFill/>
        </p:spPr>
      </p:pic>
      <p:pic>
        <p:nvPicPr>
          <p:cNvPr id="1028" name="Picture 4" descr="C:\Users\Asus\Desktop\гномы\b30437d7b6c1212d7977bd93e3722e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14422"/>
            <a:ext cx="2790829" cy="3641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869</Words>
  <Application>Microsoft Office PowerPoint</Application>
  <PresentationFormat>Экран (4:3)</PresentationFormat>
  <Paragraphs>212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кпд</dc:creator>
  <cp:lastModifiedBy>Asus</cp:lastModifiedBy>
  <cp:revision>129</cp:revision>
  <dcterms:created xsi:type="dcterms:W3CDTF">2011-01-25T21:15:55Z</dcterms:created>
  <dcterms:modified xsi:type="dcterms:W3CDTF">2011-01-29T09:17:15Z</dcterms:modified>
</cp:coreProperties>
</file>