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  <p:sldId id="257" r:id="rId6"/>
    <p:sldId id="259" r:id="rId7"/>
    <p:sldId id="260" r:id="rId8"/>
    <p:sldId id="281" r:id="rId9"/>
    <p:sldId id="282" r:id="rId10"/>
    <p:sldId id="283" r:id="rId11"/>
    <p:sldId id="261" r:id="rId12"/>
    <p:sldId id="284" r:id="rId13"/>
    <p:sldId id="286" r:id="rId14"/>
    <p:sldId id="297" r:id="rId15"/>
    <p:sldId id="262" r:id="rId16"/>
    <p:sldId id="263" r:id="rId17"/>
    <p:sldId id="264" r:id="rId18"/>
    <p:sldId id="288" r:id="rId19"/>
    <p:sldId id="289" r:id="rId20"/>
    <p:sldId id="290" r:id="rId21"/>
    <p:sldId id="294" r:id="rId22"/>
    <p:sldId id="300" r:id="rId23"/>
    <p:sldId id="301" r:id="rId24"/>
    <p:sldId id="293" r:id="rId25"/>
    <p:sldId id="302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DA48FB-16B9-4D48-B6D4-E4E4D5D1EB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B8E4-362A-407B-9935-7C85FF69011B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B58E-07DB-413F-8384-0DECA3D3E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280920" cy="288032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>Тема: «Куликовская битва»</a:t>
            </a:r>
            <a:br>
              <a:rPr lang="ru-RU" dirty="0" smtClean="0"/>
            </a:br>
            <a:r>
              <a:rPr lang="ru-RU" dirty="0" smtClean="0"/>
              <a:t>окружающий мир </a:t>
            </a:r>
            <a:br>
              <a:rPr lang="ru-RU" dirty="0" smtClean="0"/>
            </a:br>
            <a:r>
              <a:rPr lang="ru-RU" dirty="0" smtClean="0"/>
              <a:t>(введение в историю)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358246" cy="15590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Иванова Валерия Владимировна,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МОУ «СОШ  №6» </a:t>
            </a:r>
          </a:p>
          <a:p>
            <a:r>
              <a:rPr lang="ru-RU" dirty="0"/>
              <a:t>г</a:t>
            </a:r>
            <a:r>
              <a:rPr lang="ru-RU" dirty="0" smtClean="0"/>
              <a:t>. Тынды, Амурской области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Средняя общеобразовательная школа № 6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396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C2C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ВЫХОД  РУССКОГО  ВОЙСКА  ИЗ  МОСКВЫ</a:t>
            </a:r>
            <a:endParaRPr lang="ru-RU" sz="2400" dirty="0"/>
          </a:p>
        </p:txBody>
      </p:sp>
      <p:pic>
        <p:nvPicPr>
          <p:cNvPr id="4" name="Picture 4" descr="1380 К полю Куликов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45397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  Куликовская битва с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155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410" y="-23584"/>
            <a:ext cx="3653598" cy="6926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Куликовская битва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Утро на Куликовом поле</a:t>
            </a:r>
            <a:endParaRPr lang="ru-RU" dirty="0"/>
          </a:p>
        </p:txBody>
      </p:sp>
      <p:pic>
        <p:nvPicPr>
          <p:cNvPr id="4" name="Picture 5" descr="Утро Бубнова ИР Б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1421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1214422"/>
            <a:ext cx="3143272" cy="2786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Поединок Пересвета и </a:t>
            </a:r>
            <a:r>
              <a:rPr lang="ru-RU" sz="3200" dirty="0" err="1" smtClean="0"/>
              <a:t>Челубея</a:t>
            </a:r>
            <a:endParaRPr lang="ru-RU" sz="3200" dirty="0"/>
          </a:p>
        </p:txBody>
      </p:sp>
      <p:pic>
        <p:nvPicPr>
          <p:cNvPr id="4" name="Содержимое 3" descr="Пересвет Поединок  с Челубеем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929322" cy="6913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Возвращение Пересвета</a:t>
            </a:r>
            <a:endParaRPr lang="ru-RU" dirty="0"/>
          </a:p>
        </p:txBody>
      </p:sp>
      <p:pic>
        <p:nvPicPr>
          <p:cNvPr id="4" name="Picture 4" descr="1380 Возвращние с битв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14290"/>
            <a:ext cx="710938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215082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Битва</a:t>
            </a:r>
            <a:endParaRPr lang="ru-RU" dirty="0"/>
          </a:p>
        </p:txBody>
      </p:sp>
      <p:pic>
        <p:nvPicPr>
          <p:cNvPr id="4" name="Содержимое 3" descr="Куликовская б лллыв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13442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35795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Куликовская битва лууш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206144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уликовская битва фин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4886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Натиск татар на большой полк</a:t>
            </a:r>
            <a:endParaRPr lang="ru-RU" sz="3200" dirty="0"/>
          </a:p>
        </p:txBody>
      </p:sp>
      <p:pic>
        <p:nvPicPr>
          <p:cNvPr id="4" name="Picture 4" descr="1380 кб Присек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596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141" name="Picture 5" descr="Русские на Куликовом поле л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4330700" cy="457200"/>
          </a:xfrm>
          <a:noFill/>
          <a:ln/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2000" b="1">
                <a:solidFill>
                  <a:srgbClr val="A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 МАМАЕВА  ПОБОИЩА</a:t>
            </a:r>
          </a:p>
        </p:txBody>
      </p:sp>
      <p:pic>
        <p:nvPicPr>
          <p:cNvPr id="987140" name="Picture 4" descr="j0354376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657225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7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dirty="0" smtClean="0"/>
              <a:t>Тема: «Куликовская битва»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8358246" cy="48577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-расширять знания учащихся о легендарных образах выдающихся личностей конца </a:t>
            </a:r>
            <a:r>
              <a:rPr lang="en-US" dirty="0" smtClean="0"/>
              <a:t>IV </a:t>
            </a:r>
            <a:r>
              <a:rPr lang="ru-RU" dirty="0" smtClean="0"/>
              <a:t>в;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-развивать речь, умение размышлять и рассуждать, работать с историческими картами;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-воспитывать  личность со свободным и независимым  мышлением.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078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5729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Дмитрий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Донской</a:t>
            </a:r>
            <a:endParaRPr lang="ru-RU" dirty="0"/>
          </a:p>
        </p:txBody>
      </p:sp>
      <p:pic>
        <p:nvPicPr>
          <p:cNvPr id="4" name="Picture 5" descr="Изменение размера Дмитрий Донской лу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643438" cy="68747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357166"/>
            <a:ext cx="8229600" cy="492922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БЛИЦ-ТУРНИР</a:t>
            </a:r>
            <a:endParaRPr lang="ru-RU" sz="6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Autofit/>
          </a:bodyPr>
          <a:lstStyle/>
          <a:p>
            <a:r>
              <a:rPr lang="ru-RU" sz="2400" dirty="0" smtClean="0"/>
              <a:t> В каком году произошла Куликовская битва?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5 апреля 1242 </a:t>
            </a:r>
            <a:r>
              <a:rPr lang="ru-RU" sz="2400" dirty="0" smtClean="0">
                <a:solidFill>
                  <a:srgbClr val="FFFF00"/>
                </a:solidFill>
              </a:rPr>
              <a:t>  8 сентября 1380   </a:t>
            </a:r>
            <a:r>
              <a:rPr lang="ru-RU" sz="2400" dirty="0" smtClean="0">
                <a:solidFill>
                  <a:srgbClr val="FF0000"/>
                </a:solidFill>
              </a:rPr>
              <a:t>15 апреля 1380</a:t>
            </a:r>
          </a:p>
          <a:p>
            <a:r>
              <a:rPr lang="ru-RU" sz="2400" dirty="0" smtClean="0"/>
              <a:t>Как звали монахов-богатырей, отправленных Сергием Радонежским в войско Дмитрия Ивановича?</a:t>
            </a:r>
          </a:p>
          <a:p>
            <a:r>
              <a:rPr lang="ru-RU" sz="2400" dirty="0" smtClean="0"/>
              <a:t>                        </a:t>
            </a:r>
            <a:r>
              <a:rPr lang="ru-RU" sz="2400" dirty="0" err="1" smtClean="0">
                <a:solidFill>
                  <a:srgbClr val="FFFF00"/>
                </a:solidFill>
              </a:rPr>
              <a:t>Пересвет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Ослябя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dirty="0" smtClean="0"/>
              <a:t>Кто </a:t>
            </a:r>
            <a:r>
              <a:rPr lang="ru-RU" sz="2400" dirty="0" err="1" smtClean="0"/>
              <a:t>благославил</a:t>
            </a:r>
            <a:r>
              <a:rPr lang="ru-RU" sz="2400" dirty="0" smtClean="0"/>
              <a:t> Дмитрия Ивановича перед битвой?</a:t>
            </a:r>
          </a:p>
          <a:p>
            <a:r>
              <a:rPr lang="ru-RU" sz="2400" dirty="0" smtClean="0"/>
              <a:t>                      </a:t>
            </a:r>
            <a:r>
              <a:rPr lang="ru-RU" sz="2400" dirty="0" smtClean="0">
                <a:solidFill>
                  <a:srgbClr val="FFFF00"/>
                </a:solidFill>
              </a:rPr>
              <a:t>Сергий Радонежский</a:t>
            </a:r>
          </a:p>
          <a:p>
            <a:r>
              <a:rPr lang="ru-RU" sz="2400" dirty="0" smtClean="0"/>
              <a:t>Как звали ордынского воина участвовавшего в поединке перед Куликовской битвой?</a:t>
            </a:r>
          </a:p>
          <a:p>
            <a:r>
              <a:rPr lang="ru-RU" sz="2400" dirty="0" smtClean="0"/>
              <a:t>                                  </a:t>
            </a:r>
            <a:r>
              <a:rPr lang="ru-RU" sz="2400" dirty="0" err="1" smtClean="0">
                <a:solidFill>
                  <a:srgbClr val="FFFF00"/>
                </a:solidFill>
              </a:rPr>
              <a:t>Челубей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Какое прозвище получил Дмитрий Иванович после победы на Куликовом поле?</a:t>
            </a:r>
          </a:p>
          <a:p>
            <a:r>
              <a:rPr lang="ru-RU" sz="2400" dirty="0" smtClean="0"/>
              <a:t>                                             </a:t>
            </a:r>
            <a:r>
              <a:rPr lang="ru-RU" sz="2400" dirty="0" smtClean="0">
                <a:solidFill>
                  <a:srgbClr val="FFFF00"/>
                </a:solidFill>
              </a:rPr>
              <a:t>Донской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r>
              <a:rPr lang="ru-RU" dirty="0" smtClean="0"/>
              <a:t>Кто правил Золотой Ордой в год Куликовской битвы?</a:t>
            </a:r>
          </a:p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FF00"/>
                </a:solidFill>
              </a:rPr>
              <a:t>хан Мамай</a:t>
            </a:r>
          </a:p>
          <a:p>
            <a:r>
              <a:rPr lang="ru-RU" dirty="0" smtClean="0"/>
              <a:t>Как называлась река и её притока, где происходила Куликовская битва?</a:t>
            </a:r>
          </a:p>
          <a:p>
            <a:r>
              <a:rPr lang="ru-RU" dirty="0" smtClean="0"/>
              <a:t>                       </a:t>
            </a:r>
            <a:r>
              <a:rPr lang="ru-RU" dirty="0" smtClean="0">
                <a:solidFill>
                  <a:srgbClr val="FFFF00"/>
                </a:solidFill>
              </a:rPr>
              <a:t>Дон, </a:t>
            </a:r>
            <a:r>
              <a:rPr lang="ru-RU" dirty="0" err="1" smtClean="0">
                <a:solidFill>
                  <a:srgbClr val="FFFF00"/>
                </a:solidFill>
              </a:rPr>
              <a:t>Непрядва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Garamond" pitchFamily="18" charset="0"/>
              </a:rPr>
              <a:t>                         Исправь ошибки в тексте.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Недалеко от Москвы среди дремучих лесов появился Троицкий монастырь. Его основал монах Нестор. Со всех концов Руси к Нестору за советом шли люди. Как гласит легенда, пришёл к нему новгородский князь Александр Ярославович. Он решил поднять Русь против Золотой Орды. В 1240 году, за рекой Дон, на Куликовом поле встретились ордынское и русское войска.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Garamond" pitchFamily="18" charset="0"/>
              </a:rPr>
              <a:t>                         Исправь ошибки в тексте.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Недалеко от Москвы среди дремучих лесов появился Троицкий монастырь. Его основал монах </a:t>
            </a:r>
            <a:r>
              <a:rPr lang="ru-RU" sz="2800" dirty="0" smtClean="0">
                <a:solidFill>
                  <a:srgbClr val="FF0000"/>
                </a:solidFill>
              </a:rPr>
              <a:t>Нестор</a:t>
            </a:r>
            <a:r>
              <a:rPr lang="ru-RU" sz="2800" dirty="0" smtClean="0"/>
              <a:t>. Со всех концов Руси к </a:t>
            </a:r>
            <a:r>
              <a:rPr lang="ru-RU" sz="2800" dirty="0" smtClean="0">
                <a:solidFill>
                  <a:srgbClr val="FF0000"/>
                </a:solidFill>
              </a:rPr>
              <a:t>Нестору </a:t>
            </a:r>
            <a:r>
              <a:rPr lang="ru-RU" sz="2800" dirty="0" smtClean="0"/>
              <a:t>за советом шли люди. Как гласит легенда, пришёл к нему </a:t>
            </a:r>
            <a:r>
              <a:rPr lang="ru-RU" sz="2800" dirty="0" smtClean="0">
                <a:solidFill>
                  <a:srgbClr val="FF0000"/>
                </a:solidFill>
              </a:rPr>
              <a:t>новгородский </a:t>
            </a:r>
            <a:r>
              <a:rPr lang="ru-RU" sz="2800" dirty="0" smtClean="0"/>
              <a:t>князь </a:t>
            </a:r>
            <a:r>
              <a:rPr lang="ru-RU" sz="2800" dirty="0" smtClean="0">
                <a:solidFill>
                  <a:srgbClr val="FF0000"/>
                </a:solidFill>
              </a:rPr>
              <a:t>Александр Ярославович</a:t>
            </a:r>
            <a:r>
              <a:rPr lang="ru-RU" sz="2800" dirty="0" smtClean="0"/>
              <a:t>. Он решил поднять Русь против Золотой Орды. В </a:t>
            </a:r>
            <a:r>
              <a:rPr lang="ru-RU" sz="2800" dirty="0" smtClean="0">
                <a:solidFill>
                  <a:srgbClr val="FF0000"/>
                </a:solidFill>
              </a:rPr>
              <a:t>1240 </a:t>
            </a:r>
            <a:r>
              <a:rPr lang="ru-RU" sz="2800" dirty="0" smtClean="0"/>
              <a:t>году, за рекой Дон, на Куликовом поле встретились ордынское и русское войска.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143644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Утро на Куликовом поле</a:t>
            </a:r>
            <a:endParaRPr lang="ru-RU" dirty="0"/>
          </a:p>
        </p:txBody>
      </p:sp>
      <p:pic>
        <p:nvPicPr>
          <p:cNvPr id="4" name="Picture 5" descr="Утро Бубнова ИР Б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1421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Вставь в слова пропущенные буквы: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378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М_настырь</a:t>
            </a:r>
            <a:r>
              <a:rPr lang="ru-RU" sz="5400" dirty="0" smtClean="0"/>
              <a:t>     </a:t>
            </a:r>
            <a:r>
              <a:rPr lang="ru-RU" sz="5400" dirty="0" err="1" smtClean="0"/>
              <a:t>_течество</a:t>
            </a:r>
            <a:r>
              <a:rPr lang="ru-RU" sz="5400" dirty="0" smtClean="0"/>
              <a:t>       </a:t>
            </a:r>
            <a:r>
              <a:rPr lang="ru-RU" sz="5400" dirty="0" err="1" smtClean="0"/>
              <a:t>ру_кие</a:t>
            </a:r>
            <a:r>
              <a:rPr lang="ru-RU" sz="5400" dirty="0" smtClean="0"/>
              <a:t>                         </a:t>
            </a:r>
            <a:r>
              <a:rPr lang="ru-RU" sz="5400" dirty="0" err="1" smtClean="0"/>
              <a:t>ко__ица</a:t>
            </a:r>
            <a:r>
              <a:rPr lang="ru-RU" sz="5400" dirty="0" smtClean="0"/>
              <a:t>     </a:t>
            </a:r>
            <a:r>
              <a:rPr lang="ru-RU" sz="5400" dirty="0" err="1" smtClean="0"/>
              <a:t>_рда</a:t>
            </a:r>
            <a:r>
              <a:rPr lang="ru-RU" sz="5400" dirty="0" smtClean="0"/>
              <a:t>          </a:t>
            </a:r>
            <a:r>
              <a:rPr lang="ru-RU" sz="5400" dirty="0" err="1" smtClean="0"/>
              <a:t>полч_ще</a:t>
            </a:r>
            <a:r>
              <a:rPr lang="ru-RU" sz="5400" dirty="0" smtClean="0"/>
              <a:t>      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1357298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З_хватчики</a:t>
            </a:r>
            <a:r>
              <a:rPr lang="ru-RU" sz="5400" dirty="0" smtClean="0"/>
              <a:t>                    </a:t>
            </a:r>
            <a:r>
              <a:rPr lang="ru-RU" sz="5400" dirty="0" err="1" smtClean="0"/>
              <a:t>М_сква</a:t>
            </a:r>
            <a:r>
              <a:rPr lang="ru-RU" sz="5400" dirty="0" smtClean="0"/>
              <a:t>                       </a:t>
            </a:r>
            <a:r>
              <a:rPr lang="ru-RU" sz="5400" dirty="0" err="1" smtClean="0"/>
              <a:t>п_боище</a:t>
            </a:r>
            <a:r>
              <a:rPr lang="ru-RU" sz="5400" dirty="0" smtClean="0"/>
              <a:t>                       </a:t>
            </a:r>
            <a:r>
              <a:rPr lang="ru-RU" sz="5400" dirty="0" err="1" smtClean="0"/>
              <a:t>в_йска</a:t>
            </a:r>
            <a:r>
              <a:rPr lang="ru-RU" sz="5400" dirty="0" smtClean="0"/>
              <a:t>         </a:t>
            </a:r>
            <a:r>
              <a:rPr lang="ru-RU" sz="5400" dirty="0" err="1" smtClean="0"/>
              <a:t>Род_на</a:t>
            </a:r>
            <a:r>
              <a:rPr lang="ru-RU" sz="5400" dirty="0" smtClean="0"/>
              <a:t>         </a:t>
            </a:r>
            <a:r>
              <a:rPr lang="ru-RU" sz="5400" dirty="0" err="1" smtClean="0"/>
              <a:t>м_нах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7121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М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настырь    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течество       ру</a:t>
            </a:r>
            <a:r>
              <a:rPr lang="ru-RU" sz="6000" dirty="0" smtClean="0">
                <a:solidFill>
                  <a:srgbClr val="FF0000"/>
                </a:solidFill>
              </a:rPr>
              <a:t>сс</a:t>
            </a:r>
            <a:r>
              <a:rPr lang="ru-RU" sz="6000" dirty="0" smtClean="0"/>
              <a:t>кие                         ко</a:t>
            </a:r>
            <a:r>
              <a:rPr lang="ru-RU" sz="6000" dirty="0" smtClean="0">
                <a:solidFill>
                  <a:srgbClr val="FF0000"/>
                </a:solidFill>
              </a:rPr>
              <a:t>нн</a:t>
            </a:r>
            <a:r>
              <a:rPr lang="ru-RU" sz="6000" dirty="0" smtClean="0"/>
              <a:t>ица     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рда      полч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ще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dirty="0" smtClean="0"/>
              <a:t>З</a:t>
            </a:r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6000" dirty="0" smtClean="0"/>
              <a:t>хватчики                    М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сква                       п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боище                       в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йска         Род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на         м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нах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7175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4" name="Содержимое 3" descr="1380 г ипаа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200110"/>
            <a:ext cx="7929618" cy="565789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57298"/>
            <a:ext cx="4257676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Дмитрий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Иванович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внук Ивана </a:t>
            </a:r>
            <a:r>
              <a:rPr lang="ru-RU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Калиты</a:t>
            </a:r>
            <a:endParaRPr lang="ru-RU" dirty="0"/>
          </a:p>
        </p:txBody>
      </p:sp>
      <p:pic>
        <p:nvPicPr>
          <p:cNvPr id="4" name="Picture 5" descr="Изменение размера Дмитрий Донской луш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643438" cy="687478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ХАН  МАМАЙ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5" descr="Мама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3412576" cy="4525963"/>
          </a:xfrm>
          <a:prstGeom prst="rect">
            <a:avLst/>
          </a:prstGeom>
          <a:noFill/>
        </p:spPr>
      </p:pic>
      <p:pic>
        <p:nvPicPr>
          <p:cNvPr id="5" name="Picture 6" descr="Мамай цв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6675" y="981075"/>
            <a:ext cx="3997325" cy="5445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143644"/>
            <a:ext cx="8229600" cy="4286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Гонец спешит с вестью о походе Мамая</a:t>
            </a:r>
            <a:endParaRPr lang="ru-RU" sz="3200" dirty="0"/>
          </a:p>
        </p:txBody>
      </p:sp>
      <p:pic>
        <p:nvPicPr>
          <p:cNvPr id="4" name="Содержимое 3" descr="1380 Глазунов Гонец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4543428" cy="17859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БЛАГОСЛОВЕНИЕ</a:t>
            </a:r>
            <a:b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СЕРГИЕМ  РАДОНЕЖСКИМ</a:t>
            </a:r>
            <a:b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ДМИТРИЯ  ИВАНОВАЧА</a:t>
            </a:r>
            <a:b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BD72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 БИТВУ  С  МАМАЕМ</a:t>
            </a:r>
            <a:endParaRPr lang="ru-RU" sz="2800" dirty="0"/>
          </a:p>
        </p:txBody>
      </p:sp>
      <p:pic>
        <p:nvPicPr>
          <p:cNvPr id="4" name="Picture 5" descr="Благославление Сергий 1380 ЛЧТ ПР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14744" cy="6916500"/>
          </a:xfrm>
          <a:prstGeom prst="rect">
            <a:avLst/>
          </a:prstGeom>
          <a:noFill/>
        </p:spPr>
      </p:pic>
      <p:pic>
        <p:nvPicPr>
          <p:cNvPr id="5" name="Picture 6" descr="Дмитрий Иванови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1917700"/>
            <a:ext cx="4037012" cy="494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207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Тема: «Куликовская битва» окружающий мир  (введение в историю)</vt:lpstr>
      <vt:lpstr>Тема: «Куликовская битва»</vt:lpstr>
      <vt:lpstr>Слайд 3</vt:lpstr>
      <vt:lpstr>Слайд 4</vt:lpstr>
      <vt:lpstr>Куликовская битва</vt:lpstr>
      <vt:lpstr>Дмитрий Иванович внук Ивана Калиты</vt:lpstr>
      <vt:lpstr>ХАН  МАМАЙ</vt:lpstr>
      <vt:lpstr>Гонец спешит с вестью о походе Мамая</vt:lpstr>
      <vt:lpstr>БЛАГОСЛОВЕНИЕ СЕРГИЕМ  РАДОНЕЖСКИМ ДМИТРИЯ  ИВАНОВАЧА НА  БИТВУ  С  МАМАЕМ</vt:lpstr>
      <vt:lpstr>ВЫХОД  РУССКОГО  ВОЙСКА  ИЗ  МОСКВЫ</vt:lpstr>
      <vt:lpstr>Куликовская битва</vt:lpstr>
      <vt:lpstr>Утро на Куликовом поле</vt:lpstr>
      <vt:lpstr>Поединок Пересвета и Челубея</vt:lpstr>
      <vt:lpstr>Возвращение Пересвета</vt:lpstr>
      <vt:lpstr>Битва</vt:lpstr>
      <vt:lpstr>Слайд 16</vt:lpstr>
      <vt:lpstr>Слайд 17</vt:lpstr>
      <vt:lpstr>Натиск татар на большой полк</vt:lpstr>
      <vt:lpstr>ПОСЛЕ  МАМАЕВА  ПОБОИЩА</vt:lpstr>
      <vt:lpstr>Дмитрий Донской</vt:lpstr>
      <vt:lpstr>БЛИЦ-ТУРНИР</vt:lpstr>
      <vt:lpstr>Слайд 22</vt:lpstr>
      <vt:lpstr>Слайд 23</vt:lpstr>
      <vt:lpstr>                         Исправь ошибки в тексте.  Недалеко от Москвы среди дремучих лесов появился Троицкий монастырь. Его основал монах Нестор. Со всех концов Руси к Нестору за советом шли люди. Как гласит легенда, пришёл к нему новгородский князь Александр Ярославович. Он решил поднять Русь против Золотой Орды. В 1240 году, за рекой Дон, на Куликовом поле встретились ордынское и русское войска.</vt:lpstr>
      <vt:lpstr>                         Исправь ошибки в тексте.  Недалеко от Москвы среди дремучих лесов появился Троицкий монастырь. Его основал монах Нестор. Со всех концов Руси к Нестору за советом шли люди. Как гласит легенда, пришёл к нему новгородский князь Александр Ярославович. Он решил поднять Русь против Золотой Орды. В 1240 году, за рекой Дон, на Куликовом поле встретились ордынское и русское войска.</vt:lpstr>
      <vt:lpstr>Утро на Куликовом поле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42</cp:revision>
  <dcterms:created xsi:type="dcterms:W3CDTF">2008-11-15T17:52:41Z</dcterms:created>
  <dcterms:modified xsi:type="dcterms:W3CDTF">2011-02-26T22:07:44Z</dcterms:modified>
</cp:coreProperties>
</file>