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6" r:id="rId3"/>
    <p:sldId id="273" r:id="rId4"/>
    <p:sldId id="272" r:id="rId5"/>
    <p:sldId id="271" r:id="rId6"/>
    <p:sldId id="270" r:id="rId7"/>
    <p:sldId id="268" r:id="rId8"/>
    <p:sldId id="267" r:id="rId9"/>
    <p:sldId id="26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EE44"/>
    <a:srgbClr val="293315"/>
    <a:srgbClr val="34411B"/>
    <a:srgbClr val="9AB5E4"/>
    <a:srgbClr val="8EB4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7" d="100"/>
          <a:sy n="67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2EB34-A65D-45F6-A6B9-12BA2F0F6A47}" type="datetimeFigureOut">
              <a:rPr lang="ru-RU"/>
              <a:pPr>
                <a:defRPr/>
              </a:pPr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C3F7C-1E40-4361-A174-12791BBD0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651A0-E8A6-4050-80A2-649E461B8C81}" type="datetimeFigureOut">
              <a:rPr lang="ru-RU"/>
              <a:pPr>
                <a:defRPr/>
              </a:pPr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D970C-4333-4DD3-8F85-FC3CF18996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51C1-4E94-4764-B2AE-27B3C79E7863}" type="datetimeFigureOut">
              <a:rPr lang="ru-RU"/>
              <a:pPr>
                <a:defRPr/>
              </a:pPr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57294-BD3E-4008-BCC9-A15DDA5F4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B9629-E019-4F35-9E00-C26B34ABECF0}" type="datetimeFigureOut">
              <a:rPr lang="ru-RU"/>
              <a:pPr>
                <a:defRPr/>
              </a:pPr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E03B1-05AA-45EC-9C6A-E358375EF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6B51F-217F-4BDC-9BFB-A6DBA55DDCD3}" type="datetimeFigureOut">
              <a:rPr lang="ru-RU"/>
              <a:pPr>
                <a:defRPr/>
              </a:pPr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F75DF-C042-4CB4-A3D9-D724EE362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0E3C6-38ED-4771-AD5D-4C6E90E26C65}" type="datetimeFigureOut">
              <a:rPr lang="ru-RU"/>
              <a:pPr>
                <a:defRPr/>
              </a:pPr>
              <a:t>22.01.2011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C4C89-B89A-46F2-8AB7-23123DC40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A4638-B47B-4223-BC09-06976EB183AE}" type="datetimeFigureOut">
              <a:rPr lang="ru-RU"/>
              <a:pPr>
                <a:defRPr/>
              </a:pPr>
              <a:t>22.01.2011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578DA-1A56-4E15-84FD-30422EEFF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35CCB-D0FA-4E8F-8ED7-B2A25689247E}" type="datetimeFigureOut">
              <a:rPr lang="ru-RU"/>
              <a:pPr>
                <a:defRPr/>
              </a:pPr>
              <a:t>22.01.2011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84E7B-A69E-4E11-8B10-FEEA50B20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4BE50-AD10-4B69-8AFE-62FA0758F084}" type="datetimeFigureOut">
              <a:rPr lang="ru-RU"/>
              <a:pPr>
                <a:defRPr/>
              </a:pPr>
              <a:t>22.01.2011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7CFB2-BB6D-40A6-A94D-19B9D75EB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8240-16D9-47C4-BF5A-5A590BA72FFF}" type="datetimeFigureOut">
              <a:rPr lang="ru-RU"/>
              <a:pPr>
                <a:defRPr/>
              </a:pPr>
              <a:t>22.01.2011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5A092-A0CB-482A-BF4E-7BF0B352E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F424-33F8-4C16-ABC4-14F93FBF2F22}" type="datetimeFigureOut">
              <a:rPr lang="ru-RU"/>
              <a:pPr>
                <a:defRPr/>
              </a:pPr>
              <a:t>22.01.2011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3ACF4-4F56-4E0C-AF0E-0B00F8BDD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A8BCFA-CAE4-46E8-BC12-163FBFEA1E4A}" type="datetimeFigureOut">
              <a:rPr lang="ru-RU"/>
              <a:pPr>
                <a:defRPr/>
              </a:pPr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8D6BBD-E017-41C1-82ED-FAD06635A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f81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4429125"/>
            <a:ext cx="17970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2" descr="lines7[1]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87675" y="188913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2" descr="lines7[1]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-2745293" y="3316740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 descr="lines7[1]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5755829" y="3173865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lines7[1]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6357958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2" descr="lines7[1]"/>
          <p:cNvPicPr>
            <a:picLocks noChangeArrowheads="1" noCrop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72132" y="6357958"/>
            <a:ext cx="32400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:\Всё для презентаций16.01.2008\рисунки\солнышко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" y="0"/>
            <a:ext cx="1905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28596" y="928670"/>
            <a:ext cx="8429684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215900" algn="l"/>
              </a:tabLst>
            </a:pP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Прочитайте внимательно утверждение. На правильный ответ наведите курсор и кликните по нему. У вас только одна попытка, исправлять ответы нельзя. </a:t>
            </a:r>
          </a:p>
          <a:p>
            <a:pPr algn="ctr">
              <a:tabLst>
                <a:tab pos="215900" algn="l"/>
              </a:tabLst>
            </a:pP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Переходите </a:t>
            </a:r>
          </a:p>
          <a:p>
            <a:pPr algn="ctr">
              <a:tabLst>
                <a:tab pos="215900" algn="l"/>
              </a:tabLst>
            </a:pP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следующему слайду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57188" y="1285875"/>
            <a:ext cx="8402637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15900" algn="l"/>
              </a:tabLst>
            </a:pPr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Белка - самый многочисленный грызун наших лесов</a:t>
            </a:r>
          </a:p>
        </p:txBody>
      </p:sp>
      <p:pic>
        <p:nvPicPr>
          <p:cNvPr id="2062" name="Picture 22" descr="lines7[1]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87675" y="188913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2" descr="lines7[1]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5755829" y="3173865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2" descr="lines7[1]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-2745293" y="3316740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2" descr="lines7[1]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6357958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 descr="f81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4429125"/>
            <a:ext cx="17970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2" descr="F:\Всё для презентаций16.01.2008\рисунки\солнышко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" y="0"/>
            <a:ext cx="1905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2" descr="lines7[1]"/>
          <p:cNvPicPr>
            <a:picLocks noChangeArrowheads="1" noCrop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72132" y="6357958"/>
            <a:ext cx="32400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57554" y="5429264"/>
            <a:ext cx="865187" cy="900113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</a:rPr>
              <a:t>ДА</a:t>
            </a:r>
          </a:p>
        </p:txBody>
      </p:sp>
      <p:sp>
        <p:nvSpPr>
          <p:cNvPr id="4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72132" y="5429264"/>
            <a:ext cx="865187" cy="900113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</a:rPr>
              <a:t>НЕТ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Всё для презентаций16.01.2008\рисунки\солнышко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0"/>
            <a:ext cx="1905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4" descr="f81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4429125"/>
            <a:ext cx="17970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87675" y="188913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-2745293" y="3316740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5755829" y="3173865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6357958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2" descr="lines7[1]"/>
          <p:cNvPicPr>
            <a:picLocks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72132" y="6357958"/>
            <a:ext cx="32400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14282" y="1285860"/>
            <a:ext cx="8748713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Клёст </a:t>
            </a:r>
          </a:p>
          <a:p>
            <a:pPr algn="ctr"/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выводит птенцов </a:t>
            </a:r>
          </a:p>
          <a:p>
            <a:pPr algn="ctr"/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февральскую стужу</a:t>
            </a:r>
          </a:p>
        </p:txBody>
      </p:sp>
      <p:sp>
        <p:nvSpPr>
          <p:cNvPr id="1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57554" y="5429264"/>
            <a:ext cx="865187" cy="900113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</a:rPr>
              <a:t>ДА</a:t>
            </a:r>
          </a:p>
        </p:txBody>
      </p:sp>
      <p:sp>
        <p:nvSpPr>
          <p:cNvPr id="13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72132" y="5429264"/>
            <a:ext cx="865187" cy="900113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Всё для презентаций16.01.2008\рисунки\солнышко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0"/>
            <a:ext cx="1905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4" descr="f81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4429125"/>
            <a:ext cx="17970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87675" y="188913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-2745293" y="3316740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5755829" y="3173865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6357958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2" descr="lines7[1]"/>
          <p:cNvPicPr>
            <a:picLocks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72132" y="6357958"/>
            <a:ext cx="32400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14348" y="1285860"/>
            <a:ext cx="778674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Желтоголовый королёк – </a:t>
            </a:r>
          </a:p>
          <a:p>
            <a:pPr algn="ctr"/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самая крупная птица Кузбасса</a:t>
            </a:r>
          </a:p>
        </p:txBody>
      </p:sp>
      <p:sp>
        <p:nvSpPr>
          <p:cNvPr id="1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57554" y="5429264"/>
            <a:ext cx="865187" cy="900113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</a:rPr>
              <a:t>ДА</a:t>
            </a:r>
          </a:p>
        </p:txBody>
      </p:sp>
      <p:sp>
        <p:nvSpPr>
          <p:cNvPr id="11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72132" y="5429264"/>
            <a:ext cx="865187" cy="900113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Всё для презентаций16.01.2008\рисунки\солнышко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0"/>
            <a:ext cx="1905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4" descr="f81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4429125"/>
            <a:ext cx="17970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87675" y="188913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-2745293" y="3316740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5755829" y="3173865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6357958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2" descr="lines7[1]"/>
          <p:cNvPicPr>
            <a:picLocks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72132" y="6357958"/>
            <a:ext cx="32400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57224" y="1285860"/>
            <a:ext cx="741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нашей области обитают ядовитые пауки </a:t>
            </a:r>
          </a:p>
        </p:txBody>
      </p:sp>
      <p:sp>
        <p:nvSpPr>
          <p:cNvPr id="1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57554" y="5429264"/>
            <a:ext cx="865187" cy="900113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</a:rPr>
              <a:t>ДА</a:t>
            </a:r>
          </a:p>
        </p:txBody>
      </p:sp>
      <p:sp>
        <p:nvSpPr>
          <p:cNvPr id="13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72132" y="5429264"/>
            <a:ext cx="865187" cy="900113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Всё для презентаций16.01.2008\рисунки\солнышко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0"/>
            <a:ext cx="1905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4" descr="f81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4429125"/>
            <a:ext cx="17970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87675" y="188913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-2745293" y="3316740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5755829" y="3173865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6357958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2" descr="lines7[1]"/>
          <p:cNvPicPr>
            <a:picLocks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72132" y="6357958"/>
            <a:ext cx="32400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6513" y="1285860"/>
            <a:ext cx="910748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Росянка – </a:t>
            </a:r>
          </a:p>
          <a:p>
            <a:pPr algn="ctr"/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растение, </a:t>
            </a:r>
          </a:p>
          <a:p>
            <a:pPr algn="ctr"/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питающееся </a:t>
            </a:r>
          </a:p>
          <a:p>
            <a:pPr algn="ctr"/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насекомыми</a:t>
            </a:r>
          </a:p>
        </p:txBody>
      </p:sp>
      <p:sp>
        <p:nvSpPr>
          <p:cNvPr id="1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57554" y="5429264"/>
            <a:ext cx="865187" cy="900113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</a:rPr>
              <a:t>ДА</a:t>
            </a:r>
          </a:p>
        </p:txBody>
      </p:sp>
      <p:sp>
        <p:nvSpPr>
          <p:cNvPr id="13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72132" y="5429264"/>
            <a:ext cx="865187" cy="900113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Всё для презентаций16.01.2008\рисунки\солнышко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0"/>
            <a:ext cx="1905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4" descr="f81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4429125"/>
            <a:ext cx="17970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87675" y="188913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-2745293" y="3316740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5755829" y="3173865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6357958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2" descr="lines7[1]"/>
          <p:cNvPicPr>
            <a:picLocks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72132" y="6357958"/>
            <a:ext cx="32400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2976" y="1285860"/>
            <a:ext cx="6869113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Кукушка </a:t>
            </a:r>
          </a:p>
          <a:p>
            <a:pPr algn="ctr"/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вьёт </a:t>
            </a:r>
          </a:p>
          <a:p>
            <a:pPr algn="ctr"/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гнездо </a:t>
            </a:r>
          </a:p>
        </p:txBody>
      </p:sp>
      <p:sp>
        <p:nvSpPr>
          <p:cNvPr id="1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57554" y="5429264"/>
            <a:ext cx="865187" cy="900113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</a:rPr>
              <a:t>ДА</a:t>
            </a:r>
          </a:p>
        </p:txBody>
      </p:sp>
      <p:sp>
        <p:nvSpPr>
          <p:cNvPr id="13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72132" y="5429264"/>
            <a:ext cx="865187" cy="900113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95536" y="1268760"/>
            <a:ext cx="856932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Божьи коровки –</a:t>
            </a:r>
          </a:p>
          <a:p>
            <a:pPr algn="ctr">
              <a:defRPr/>
            </a:pPr>
            <a:r>
              <a:rPr lang="ru-RU" sz="5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это </a:t>
            </a:r>
          </a:p>
          <a:p>
            <a:pPr algn="ctr">
              <a:defRPr/>
            </a:pPr>
            <a:r>
              <a:rPr lang="ru-RU" sz="5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жуки-хищники </a:t>
            </a:r>
          </a:p>
        </p:txBody>
      </p:sp>
      <p:pic>
        <p:nvPicPr>
          <p:cNvPr id="3" name="Picture 2" descr="F:\Всё для презентаций16.01.2008\рисунки\солнышко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0"/>
            <a:ext cx="1905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 descr="f81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4429125"/>
            <a:ext cx="17970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87675" y="188913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-2745293" y="3316740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5755829" y="3173865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6357958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2" descr="lines7[1]"/>
          <p:cNvPicPr>
            <a:picLocks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72132" y="6357958"/>
            <a:ext cx="32400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57554" y="5429264"/>
            <a:ext cx="865187" cy="900113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</a:rPr>
              <a:t>ДА</a:t>
            </a:r>
          </a:p>
        </p:txBody>
      </p:sp>
      <p:sp>
        <p:nvSpPr>
          <p:cNvPr id="13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72132" y="5429264"/>
            <a:ext cx="865187" cy="900113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Всё для презентаций16.01.2008\рисунки\солнышко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0"/>
            <a:ext cx="1905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4" descr="f81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4429125"/>
            <a:ext cx="17970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87675" y="188913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-2745293" y="3316740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5755829" y="3173865"/>
            <a:ext cx="6133463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2" descr="lines7[1]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6357958"/>
            <a:ext cx="5724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2" descr="lines7[1]"/>
          <p:cNvPicPr>
            <a:picLocks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72132" y="6357958"/>
            <a:ext cx="32400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57224" y="1285860"/>
            <a:ext cx="7705725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Пион уклоняющийся – лекарственное растение, занесённое в Красную книгу нашей области </a:t>
            </a:r>
          </a:p>
        </p:txBody>
      </p:sp>
      <p:sp>
        <p:nvSpPr>
          <p:cNvPr id="1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57554" y="5429264"/>
            <a:ext cx="865187" cy="900113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</a:rPr>
              <a:t>ДА</a:t>
            </a:r>
          </a:p>
        </p:txBody>
      </p:sp>
      <p:sp>
        <p:nvSpPr>
          <p:cNvPr id="13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72132" y="5429264"/>
            <a:ext cx="865187" cy="900113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 судьбе природы - наша судьб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 судьбе природы - наша судьба</Template>
  <TotalTime>823</TotalTime>
  <Words>99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 судьбе природы - наша судьба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90</cp:revision>
  <dcterms:created xsi:type="dcterms:W3CDTF">2010-11-12T16:39:35Z</dcterms:created>
  <dcterms:modified xsi:type="dcterms:W3CDTF">2011-01-22T06:07:22Z</dcterms:modified>
</cp:coreProperties>
</file>