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4" r:id="rId4"/>
    <p:sldId id="265" r:id="rId5"/>
    <p:sldId id="259" r:id="rId6"/>
    <p:sldId id="260" r:id="rId7"/>
    <p:sldId id="267" r:id="rId8"/>
    <p:sldId id="258" r:id="rId9"/>
    <p:sldId id="261" r:id="rId10"/>
    <p:sldId id="262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9DAD-C8A3-4BCB-9C3C-0723F8DA21EB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9081-CCEA-47B8-B8B4-8026BA839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у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effectLst>
            <a:outerShdw blurRad="12700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350046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ДИАЛОГ КУЛЬТУР. </a:t>
            </a:r>
            <a:b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«ЧУДЕСА СВЕТА»</a:t>
            </a:r>
            <a:endParaRPr lang="ru-RU" b="1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214290"/>
            <a:ext cx="4714876" cy="664371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Юнеско – организация объединённых наций по вопросам образования, науки и культуры, охраны Всемирного наследия. По состоянию на 1 июля 2009г. в списке Всемирного наследия – 890 объектов (в том числе 689 культурных, 176 природных и 25смешанных) в 148 странах.</a:t>
            </a:r>
          </a:p>
          <a:p>
            <a:endParaRPr lang="ru-RU" dirty="0"/>
          </a:p>
        </p:txBody>
      </p:sp>
      <p:pic>
        <p:nvPicPr>
          <p:cNvPr id="1026" name="Picture 2" descr="C:\Documents and Settings\Эльдорадо\Мои документы\Мои рисунки\Ч23.jpg"/>
          <p:cNvPicPr>
            <a:picLocks noChangeAspect="1" noChangeArrowheads="1"/>
          </p:cNvPicPr>
          <p:nvPr/>
        </p:nvPicPr>
        <p:blipFill>
          <a:blip r:embed="rId2" cstate="print"/>
          <a:srcRect r="3704"/>
          <a:stretch>
            <a:fillRect/>
          </a:stretch>
        </p:blipFill>
        <p:spPr bwMode="auto">
          <a:xfrm>
            <a:off x="500034" y="2000240"/>
            <a:ext cx="3714776" cy="30227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C:\Documents and Settings\Эльдорадо\Мои документы\Мои рисунки\ЧУДЕСА РОССИИ\Ч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785794"/>
            <a:ext cx="2286016" cy="2685062"/>
          </a:xfrm>
          <a:prstGeom prst="rect">
            <a:avLst/>
          </a:prstGeom>
          <a:noFill/>
        </p:spPr>
      </p:pic>
      <p:pic>
        <p:nvPicPr>
          <p:cNvPr id="20485" name="Picture 5" descr="C:\Documents and Settings\Эльдорадо\Мои документы\Мои рисунки\ЧУДЕСА РОССИИ\Ч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14290"/>
            <a:ext cx="2214578" cy="2928958"/>
          </a:xfrm>
          <a:prstGeom prst="rect">
            <a:avLst/>
          </a:prstGeom>
          <a:noFill/>
        </p:spPr>
      </p:pic>
      <p:pic>
        <p:nvPicPr>
          <p:cNvPr id="1027" name="Picture 3" descr="C:\Documents and Settings\Эльдорадо\Мои документы\Мои рисунки\р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6" y="3929066"/>
            <a:ext cx="2285991" cy="2571749"/>
          </a:xfrm>
          <a:prstGeom prst="rect">
            <a:avLst/>
          </a:prstGeom>
          <a:noFill/>
        </p:spPr>
      </p:pic>
      <p:pic>
        <p:nvPicPr>
          <p:cNvPr id="1028" name="Picture 4" descr="C:\Documents and Settings\Эльдорадо\Мои документы\Мои рисунки\к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29256" y="4214818"/>
            <a:ext cx="3085909" cy="2309812"/>
          </a:xfrm>
          <a:prstGeom prst="rect">
            <a:avLst/>
          </a:prstGeom>
          <a:noFill/>
        </p:spPr>
      </p:pic>
      <p:pic>
        <p:nvPicPr>
          <p:cNvPr id="20482" name="Picture 2" descr="C:\Documents and Settings\Эльдорадо\Мои документы\Мои рисунки\Ч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714356"/>
            <a:ext cx="2248625" cy="2881326"/>
          </a:xfrm>
          <a:prstGeom prst="rect">
            <a:avLst/>
          </a:prstGeom>
          <a:noFill/>
        </p:spPr>
      </p:pic>
      <p:pic>
        <p:nvPicPr>
          <p:cNvPr id="20484" name="Picture 4" descr="C:\Documents and Settings\Эльдорадо\Мои документы\Мои рисунки\ЧУДЕСА РОССИИ\Ч18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00428" y="2928934"/>
            <a:ext cx="235748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Documents and Settings\Эльдорадо\Мои документы\Мои рисунки\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3" y="2428867"/>
            <a:ext cx="2214547" cy="2530533"/>
          </a:xfrm>
          <a:prstGeom prst="rect">
            <a:avLst/>
          </a:prstGeom>
          <a:noFill/>
        </p:spPr>
      </p:pic>
      <p:pic>
        <p:nvPicPr>
          <p:cNvPr id="1030" name="Picture 6" descr="C:\Documents and Settings\Эльдорадо\Мои документы\Мои рисунки\МУРОМ\муром 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571612"/>
            <a:ext cx="2214579" cy="2857520"/>
          </a:xfrm>
          <a:prstGeom prst="rect">
            <a:avLst/>
          </a:prstGeom>
          <a:noFill/>
        </p:spPr>
      </p:pic>
      <p:pic>
        <p:nvPicPr>
          <p:cNvPr id="1027" name="Picture 3" descr="C:\Documents and Settings\Эльдорадо\Мои документы\Мои рисунки\МУРОМ\Муром\Слайд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52" y="4143380"/>
            <a:ext cx="2143140" cy="2714620"/>
          </a:xfrm>
          <a:prstGeom prst="rect">
            <a:avLst/>
          </a:prstGeom>
          <a:noFill/>
        </p:spPr>
      </p:pic>
      <p:pic>
        <p:nvPicPr>
          <p:cNvPr id="1029" name="Picture 5" descr="C:\Documents and Settings\Эльдорадо\Мои документы\Мои рисунки\МУРОМ\спасо-преображенский монастырь лето 2005г. 00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57818" y="0"/>
            <a:ext cx="2183837" cy="2928958"/>
          </a:xfrm>
          <a:prstGeom prst="rect">
            <a:avLst/>
          </a:prstGeom>
          <a:noFill/>
        </p:spPr>
      </p:pic>
      <p:pic>
        <p:nvPicPr>
          <p:cNvPr id="1028" name="Picture 4" descr="C:\Documents and Settings\Эльдорадо\Мои документы\Мои рисунки\МУРОМ\Муром\Слайд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71670" y="0"/>
            <a:ext cx="2214578" cy="2657494"/>
          </a:xfrm>
          <a:prstGeom prst="rect">
            <a:avLst/>
          </a:prstGeom>
          <a:noFill/>
        </p:spPr>
      </p:pic>
      <p:pic>
        <p:nvPicPr>
          <p:cNvPr id="1031" name="Picture 7" descr="C:\Documents and Settings\Эльдорадо\Мои документы\Мои рисунки\и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72066" y="4857760"/>
            <a:ext cx="2786082" cy="2000240"/>
          </a:xfrm>
          <a:prstGeom prst="rect">
            <a:avLst/>
          </a:prstGeom>
          <a:noFill/>
        </p:spPr>
      </p:pic>
      <p:pic>
        <p:nvPicPr>
          <p:cNvPr id="1026" name="Picture 2" descr="C:\Documents and Settings\Эльдорадо\Мои документы\Мои рисунки\МУРОМ\Муром\Слайд28.JPG"/>
          <p:cNvPicPr>
            <a:picLocks noGrp="1" noChangeAspect="1" noChangeArrowheads="1"/>
          </p:cNvPicPr>
          <p:nvPr>
            <p:ph idx="1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357554" y="2143116"/>
            <a:ext cx="235745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Ты, который в будущем увидишь эту надпись,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Которую я приказал высечь на скале,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эти изображения, - не разрушай их!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Но, оберегай, пока можешь…</a:t>
            </a:r>
          </a:p>
          <a:p>
            <a:pPr algn="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(Высечено по приказу царя персов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Дарайавауша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Ч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0"/>
            <a:ext cx="1643074" cy="1924050"/>
          </a:xfrm>
        </p:spPr>
      </p:pic>
      <p:pic>
        <p:nvPicPr>
          <p:cNvPr id="7" name="Рисунок 6" descr="Ч0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43570" y="4457707"/>
            <a:ext cx="3500430" cy="2400293"/>
          </a:xfrm>
          <a:prstGeom prst="rect">
            <a:avLst/>
          </a:prstGeom>
        </p:spPr>
      </p:pic>
      <p:pic>
        <p:nvPicPr>
          <p:cNvPr id="13" name="Рисунок 12" descr="Ч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86182" y="0"/>
            <a:ext cx="1857388" cy="4214818"/>
          </a:xfrm>
          <a:prstGeom prst="rect">
            <a:avLst/>
          </a:prstGeom>
        </p:spPr>
      </p:pic>
      <p:pic>
        <p:nvPicPr>
          <p:cNvPr id="17" name="Рисунок 16" descr="Ч0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1714488"/>
            <a:ext cx="3786156" cy="2571748"/>
          </a:xfrm>
          <a:prstGeom prst="rect">
            <a:avLst/>
          </a:prstGeom>
        </p:spPr>
      </p:pic>
      <p:pic>
        <p:nvPicPr>
          <p:cNvPr id="15" name="Рисунок 14" descr="Ч04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643570" y="0"/>
            <a:ext cx="3500430" cy="2507907"/>
          </a:xfrm>
          <a:prstGeom prst="rect">
            <a:avLst/>
          </a:prstGeom>
        </p:spPr>
      </p:pic>
      <p:pic>
        <p:nvPicPr>
          <p:cNvPr id="8" name="Рисунок 7" descr="Ч07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4143380"/>
            <a:ext cx="3428960" cy="2714620"/>
          </a:xfrm>
          <a:prstGeom prst="rect">
            <a:avLst/>
          </a:prstGeom>
        </p:spPr>
      </p:pic>
      <p:pic>
        <p:nvPicPr>
          <p:cNvPr id="18" name="Рисунок 17" descr="Ч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143108" cy="1857364"/>
          </a:xfrm>
          <a:prstGeom prst="rect">
            <a:avLst/>
          </a:prstGeom>
        </p:spPr>
      </p:pic>
      <p:pic>
        <p:nvPicPr>
          <p:cNvPr id="2050" name="Picture 2" descr="C:\Documents and Settings\Эльдорадо\Мои документы\Мои рисунки\п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28992" y="3857628"/>
            <a:ext cx="2238352" cy="3000373"/>
          </a:xfrm>
          <a:prstGeom prst="rect">
            <a:avLst/>
          </a:prstGeom>
          <a:noFill/>
        </p:spPr>
      </p:pic>
      <p:pic>
        <p:nvPicPr>
          <p:cNvPr id="3" name="Picture 2" descr="C:\Documents and Settings\Эльдорадо\Мои документы\Мои рисунки\Ч13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643570" y="2500306"/>
            <a:ext cx="1928826" cy="2000264"/>
          </a:xfrm>
          <a:prstGeom prst="rect">
            <a:avLst/>
          </a:prstGeom>
          <a:noFill/>
        </p:spPr>
      </p:pic>
      <p:pic>
        <p:nvPicPr>
          <p:cNvPr id="1027" name="Picture 3" descr="C:\Documents and Settings\Эльдорадо\Мои документы\Мои рисунки\ц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572396" y="2500306"/>
            <a:ext cx="157160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noFill/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Словарь В.Даля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«Чудо» – всякое явление, кое мы не умеем объяснить. Диво, необычайная вещь или явленье. В переносном значении - нечто поразительное, выдающееся.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Большая советская энциклопедия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«Чудо» - нечто поразительное, выдающееся, удивляющее своей необычностью.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7929618" cy="51435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Греческий поэт </a:t>
            </a:r>
            <a:r>
              <a:rPr lang="ru-RU" sz="3600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Антипар</a:t>
            </a:r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Сидонский</a:t>
            </a:r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    (</a:t>
            </a:r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</a:t>
            </a:r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– </a:t>
            </a:r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вв. до н.э.) </a:t>
            </a:r>
          </a:p>
          <a:p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Писатель Плиний Старший</a:t>
            </a:r>
          </a:p>
          <a:p>
            <a:pPr algn="ctr">
              <a:buNone/>
            </a:pPr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</a:t>
            </a:r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</a:t>
            </a:r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в. н.э.) </a:t>
            </a:r>
          </a:p>
          <a:p>
            <a:r>
              <a:rPr lang="ru-RU" sz="3600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Симеон</a:t>
            </a:r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Полоцкий (1629 – 1680)</a:t>
            </a:r>
          </a:p>
          <a:p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Фишер фон Эрлих (1656 – 1723) </a:t>
            </a:r>
          </a:p>
          <a:p>
            <a:pPr>
              <a:buNone/>
            </a:pPr>
            <a:r>
              <a:rPr lang="ru-RU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«Наброски по истории архитектуры».</a:t>
            </a:r>
          </a:p>
          <a:p>
            <a:endParaRPr lang="ru-RU" sz="3600" b="1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278605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857628"/>
            <a:ext cx="242886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214290"/>
            <a:ext cx="15001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071942"/>
            <a:ext cx="2786051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3" descr="пирамиды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643306" y="285728"/>
            <a:ext cx="3500462" cy="2571768"/>
          </a:xfrm>
          <a:prstGeom prst="rect">
            <a:avLst/>
          </a:prstGeom>
        </p:spPr>
      </p:pic>
      <p:pic>
        <p:nvPicPr>
          <p:cNvPr id="8" name="Picture 7" descr="Статуя Зевса Олимпийского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6" y="3714752"/>
            <a:ext cx="2571767" cy="2786058"/>
          </a:xfrm>
          <a:prstGeom prst="rect">
            <a:avLst/>
          </a:prstGeom>
          <a:noFill/>
        </p:spPr>
      </p:pic>
      <p:pic>
        <p:nvPicPr>
          <p:cNvPr id="4" name="Picture 4" descr="2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71736" y="1357298"/>
            <a:ext cx="150019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85720" y="264318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135729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43702" y="2285992"/>
            <a:ext cx="399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9520" y="214290"/>
            <a:ext cx="327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6000768"/>
            <a:ext cx="399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44" y="600076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00826" y="3786190"/>
            <a:ext cx="399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7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143116"/>
            <a:ext cx="5757874" cy="157163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Новые чудеса света</a:t>
            </a:r>
            <a:endParaRPr lang="ru-RU" b="1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одержимое 3" descr="Дворец Тадж-Махал, Индия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14290"/>
            <a:ext cx="285748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у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29058" y="3357562"/>
            <a:ext cx="1928826" cy="3286148"/>
          </a:xfrm>
          <a:prstGeom prst="rect">
            <a:avLst/>
          </a:prstGeom>
        </p:spPr>
      </p:pic>
      <p:pic>
        <p:nvPicPr>
          <p:cNvPr id="6" name="Содержимое 3" descr="у1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428992" y="357166"/>
            <a:ext cx="2643206" cy="2071702"/>
          </a:xfrm>
          <a:prstGeom prst="rect">
            <a:avLst/>
          </a:prstGeom>
        </p:spPr>
      </p:pic>
      <p:pic>
        <p:nvPicPr>
          <p:cNvPr id="8" name="Содержимое 3" descr="Ч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3643314"/>
            <a:ext cx="2759805" cy="2643206"/>
          </a:xfrm>
          <a:prstGeom prst="rect">
            <a:avLst/>
          </a:prstGeom>
        </p:spPr>
      </p:pic>
      <p:pic>
        <p:nvPicPr>
          <p:cNvPr id="9" name="Рисунок 8" descr="Римский Колизей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2357430"/>
            <a:ext cx="264320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5" descr="Ч6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42910" y="4566314"/>
            <a:ext cx="3071834" cy="2291686"/>
          </a:xfrm>
          <a:prstGeom prst="rect">
            <a:avLst/>
          </a:prstGeom>
        </p:spPr>
      </p:pic>
      <p:pic>
        <p:nvPicPr>
          <p:cNvPr id="7" name="Содержимое 3" descr="Ч1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57950" y="0"/>
            <a:ext cx="2643206" cy="262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85794"/>
            <a:ext cx="7387754" cy="2428892"/>
          </a:xfrm>
          <a:noFill/>
        </p:spPr>
        <p:txBody>
          <a:bodyPr/>
          <a:lstStyle/>
          <a:p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ПРОЕКТ</a:t>
            </a:r>
            <a:b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«СЕМЬ НОВЫХ ЧУДЕС СВЕТА»</a:t>
            </a:r>
            <a:endParaRPr lang="ru-RU" b="1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Эльдорадо\Мои документы\Мои рисунки\ЧУДЕСА СВЕТА\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214686"/>
            <a:ext cx="6286544" cy="157163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isual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71612"/>
            <a:ext cx="7215238" cy="26097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14678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857232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Georgia" pitchFamily="18" charset="0"/>
              </a:rPr>
              <a:t>     </a:t>
            </a:r>
            <a:r>
              <a:rPr lang="ru-RU" sz="40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ПРОЕКТ</a:t>
            </a:r>
            <a:endParaRPr lang="ru-RU" sz="4000" b="1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Критерии отбора объектов культурного наследия: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71472" y="1643050"/>
            <a:ext cx="8215370" cy="4483113"/>
          </a:xfrm>
          <a:noFill/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Уникальность и оригинальность решения;</a:t>
            </a:r>
          </a:p>
          <a:p>
            <a:pPr lvl="0"/>
            <a:endParaRPr lang="ru-RU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Эстетическая ценность;</a:t>
            </a:r>
          </a:p>
          <a:p>
            <a:pPr lvl="0"/>
            <a:endParaRPr lang="ru-RU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Общественная значимость</a:t>
            </a:r>
          </a:p>
          <a:p>
            <a:pPr lvl="0" algn="ctr">
              <a:buNone/>
            </a:pPr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(популярность);</a:t>
            </a:r>
          </a:p>
          <a:p>
            <a:pPr lvl="0"/>
            <a:endParaRPr lang="ru-RU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/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Создание сооружения до 2000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221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ДИАЛОГ КУЛЬТУР.  ПРОЕКТ «ЧУДЕСА СВЕТА»</vt:lpstr>
      <vt:lpstr>Слайд 2</vt:lpstr>
      <vt:lpstr>Слайд 3</vt:lpstr>
      <vt:lpstr>Слайд 4</vt:lpstr>
      <vt:lpstr>Слайд 5</vt:lpstr>
      <vt:lpstr>Новые чудеса света</vt:lpstr>
      <vt:lpstr>ПРОЕКТ «СЕМЬ НОВЫХ ЧУДЕС СВЕТА»</vt:lpstr>
      <vt:lpstr>Слайд 8</vt:lpstr>
      <vt:lpstr>Критерии отбора объектов культурного наследия: 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Tata</cp:lastModifiedBy>
  <cp:revision>32</cp:revision>
  <dcterms:created xsi:type="dcterms:W3CDTF">2010-04-08T17:52:21Z</dcterms:created>
  <dcterms:modified xsi:type="dcterms:W3CDTF">2011-02-20T17:54:34Z</dcterms:modified>
</cp:coreProperties>
</file>