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00FF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FA88F-93A3-4697-B8F6-5A6FF15FF7D7}" type="datetimeFigureOut">
              <a:rPr lang="ru-RU" smtClean="0"/>
              <a:pPr/>
              <a:t>25.02.2011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6AC00-15BC-445C-B540-7053B9F17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6AC00-15BC-445C-B540-7053B9F17EA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6AC00-15BC-445C-B540-7053B9F17EA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6AC00-15BC-445C-B540-7053B9F17EA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6AC00-15BC-445C-B540-7053B9F17EA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1DF5-C060-40E3-8519-AD8A042636FF}" type="datetimeFigureOut">
              <a:rPr lang="ru-RU" smtClean="0"/>
              <a:pPr/>
              <a:t>25.02.2011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12E0-BCDC-419A-9F74-362247F8C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1DF5-C060-40E3-8519-AD8A042636FF}" type="datetimeFigureOut">
              <a:rPr lang="ru-RU" smtClean="0"/>
              <a:pPr/>
              <a:t>25.02.2011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12E0-BCDC-419A-9F74-362247F8C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1DF5-C060-40E3-8519-AD8A042636FF}" type="datetimeFigureOut">
              <a:rPr lang="ru-RU" smtClean="0"/>
              <a:pPr/>
              <a:t>25.02.2011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12E0-BCDC-419A-9F74-362247F8C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1DF5-C060-40E3-8519-AD8A042636FF}" type="datetimeFigureOut">
              <a:rPr lang="ru-RU" smtClean="0"/>
              <a:pPr/>
              <a:t>25.02.2011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12E0-BCDC-419A-9F74-362247F8C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1DF5-C060-40E3-8519-AD8A042636FF}" type="datetimeFigureOut">
              <a:rPr lang="ru-RU" smtClean="0"/>
              <a:pPr/>
              <a:t>25.02.2011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12E0-BCDC-419A-9F74-362247F8C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1DF5-C060-40E3-8519-AD8A042636FF}" type="datetimeFigureOut">
              <a:rPr lang="ru-RU" smtClean="0"/>
              <a:pPr/>
              <a:t>25.02.2011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12E0-BCDC-419A-9F74-362247F8C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1DF5-C060-40E3-8519-AD8A042636FF}" type="datetimeFigureOut">
              <a:rPr lang="ru-RU" smtClean="0"/>
              <a:pPr/>
              <a:t>25.02.2011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12E0-BCDC-419A-9F74-362247F8C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1DF5-C060-40E3-8519-AD8A042636FF}" type="datetimeFigureOut">
              <a:rPr lang="ru-RU" smtClean="0"/>
              <a:pPr/>
              <a:t>25.02.2011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12E0-BCDC-419A-9F74-362247F8C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1DF5-C060-40E3-8519-AD8A042636FF}" type="datetimeFigureOut">
              <a:rPr lang="ru-RU" smtClean="0"/>
              <a:pPr/>
              <a:t>25.02.2011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12E0-BCDC-419A-9F74-362247F8C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1DF5-C060-40E3-8519-AD8A042636FF}" type="datetimeFigureOut">
              <a:rPr lang="ru-RU" smtClean="0"/>
              <a:pPr/>
              <a:t>25.02.2011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12E0-BCDC-419A-9F74-362247F8C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1DF5-C060-40E3-8519-AD8A042636FF}" type="datetimeFigureOut">
              <a:rPr lang="ru-RU" smtClean="0"/>
              <a:pPr/>
              <a:t>25.02.2011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12E0-BCDC-419A-9F74-362247F8C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71DF5-C060-40E3-8519-AD8A042636FF}" type="datetimeFigureOut">
              <a:rPr lang="ru-RU" smtClean="0"/>
              <a:pPr/>
              <a:t>25.02.2011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912E0-BCDC-419A-9F74-362247F8C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34.jpeg"/><Relationship Id="rId7" Type="http://schemas.openxmlformats.org/officeDocument/2006/relationships/image" Target="../media/image3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102;&#1073;&#1072;\Desktop\&#1082;&#1086;&#1085;&#1082;&#1091;&#1088;&#1089;\&#1059;&#1088;&#1086;&#1082;\walt_disney_-_Happy__Happy_Birthday_to_You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c19dc438e5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72" y="857232"/>
            <a:ext cx="7388728" cy="5172111"/>
          </a:xfrm>
          <a:prstGeom prst="rect">
            <a:avLst/>
          </a:prstGeom>
        </p:spPr>
      </p:pic>
      <p:pic>
        <p:nvPicPr>
          <p:cNvPr id="7" name="Рисунок 6" descr="backgrounds_100034[1]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-142900"/>
            <a:ext cx="2405076" cy="2886091"/>
          </a:xfrm>
          <a:prstGeom prst="rect">
            <a:avLst/>
          </a:prstGeom>
        </p:spPr>
      </p:pic>
      <p:pic>
        <p:nvPicPr>
          <p:cNvPr id="8" name="Рисунок 7" descr="backgrounds_100034[1]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00438"/>
            <a:ext cx="2405076" cy="2886091"/>
          </a:xfrm>
          <a:prstGeom prst="rect">
            <a:avLst/>
          </a:prstGeom>
        </p:spPr>
      </p:pic>
      <p:pic>
        <p:nvPicPr>
          <p:cNvPr id="9" name="Рисунок 8" descr="backgrounds_100034[1]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924" y="-214338"/>
            <a:ext cx="2405076" cy="2886091"/>
          </a:xfrm>
          <a:prstGeom prst="rect">
            <a:avLst/>
          </a:prstGeom>
        </p:spPr>
      </p:pic>
      <p:pic>
        <p:nvPicPr>
          <p:cNvPr id="10" name="Рисунок 9" descr="backgrounds_100034[1]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3500438"/>
            <a:ext cx="2405076" cy="2886091"/>
          </a:xfrm>
          <a:prstGeom prst="rect">
            <a:avLst/>
          </a:prstGeom>
        </p:spPr>
      </p:pic>
      <p:pic>
        <p:nvPicPr>
          <p:cNvPr id="11" name="Рисунок 10" descr="backgrounds_100034[1]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0"/>
            <a:ext cx="2405076" cy="2886091"/>
          </a:xfrm>
          <a:prstGeom prst="rect">
            <a:avLst/>
          </a:prstGeom>
        </p:spPr>
      </p:pic>
      <p:pic>
        <p:nvPicPr>
          <p:cNvPr id="12" name="Рисунок 11" descr="backgrounds_100034[1]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3786190"/>
            <a:ext cx="2405076" cy="288609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ух и его банд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1144118"/>
            <a:ext cx="3598882" cy="35707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balloons1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4488"/>
            <a:ext cx="1208951" cy="2357454"/>
          </a:xfrm>
          <a:prstGeom prst="rect">
            <a:avLst/>
          </a:prstGeom>
        </p:spPr>
      </p:pic>
      <p:pic>
        <p:nvPicPr>
          <p:cNvPr id="8" name="Рисунок 7" descr="balloons2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272" y="357166"/>
            <a:ext cx="1085851" cy="4071941"/>
          </a:xfrm>
          <a:prstGeom prst="rect">
            <a:avLst/>
          </a:prstGeom>
        </p:spPr>
      </p:pic>
      <p:pic>
        <p:nvPicPr>
          <p:cNvPr id="9" name="Рисунок 8" descr="sw21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86" y="4214818"/>
            <a:ext cx="1320520" cy="2143140"/>
          </a:xfrm>
          <a:prstGeom prst="rect">
            <a:avLst/>
          </a:prstGeom>
        </p:spPr>
      </p:pic>
      <p:pic>
        <p:nvPicPr>
          <p:cNvPr id="10" name="Рисунок 9" descr="046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357554" y="4190998"/>
            <a:ext cx="2667002" cy="2667002"/>
          </a:xfrm>
          <a:prstGeom prst="rect">
            <a:avLst/>
          </a:prstGeom>
        </p:spPr>
      </p:pic>
      <p:pic>
        <p:nvPicPr>
          <p:cNvPr id="11" name="Рисунок 10" descr="backgrounds_100028[1]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2976" y="-285776"/>
            <a:ext cx="6572296" cy="8024882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is2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44" y="2143116"/>
            <a:ext cx="2786081" cy="4597032"/>
          </a:xfrm>
        </p:spPr>
      </p:pic>
      <p:pic>
        <p:nvPicPr>
          <p:cNvPr id="7" name="Рисунок 6" descr="046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29058" y="2214554"/>
            <a:ext cx="4762500" cy="4762500"/>
          </a:xfrm>
          <a:prstGeom prst="rect">
            <a:avLst/>
          </a:prstGeom>
        </p:spPr>
      </p:pic>
      <p:pic>
        <p:nvPicPr>
          <p:cNvPr id="9" name="Рисунок 8" descr="backgrounds_100034[1]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892" y="142852"/>
            <a:ext cx="1905010" cy="2286012"/>
          </a:xfrm>
          <a:prstGeom prst="rect">
            <a:avLst/>
          </a:prstGeom>
        </p:spPr>
      </p:pic>
      <p:pic>
        <p:nvPicPr>
          <p:cNvPr id="10" name="Рисунок 9" descr="backgrounds_100034[1]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285728"/>
            <a:ext cx="1905010" cy="2286012"/>
          </a:xfrm>
          <a:prstGeom prst="rect">
            <a:avLst/>
          </a:prstGeom>
        </p:spPr>
      </p:pic>
      <p:pic>
        <p:nvPicPr>
          <p:cNvPr id="11" name="Рисунок 10" descr="backgrounds_100034[1]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571868" y="142852"/>
            <a:ext cx="1905010" cy="22860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200025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u="sng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 урока: </a:t>
            </a:r>
            <a:r>
              <a:rPr lang="ru-RU" b="1" i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i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Birthday of Winnie-the-Pooh</a:t>
            </a:r>
            <a:b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"День рождения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Винни-Пуха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"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walt_disney_-_Happy__Happy_Birthday_to_Yo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143900" y="5929330"/>
            <a:ext cx="500066" cy="500066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84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2337f_47fee14a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665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728" y="1571612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carrot, 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</a:rPr>
              <a:t>porridge,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</a:rPr>
              <a:t> meat, 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</a:rPr>
              <a:t>honey,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</a:rPr>
              <a:t>Piglet, 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</a:rPr>
              <a:t>Tiger, 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</a:rPr>
              <a:t>Rabbit,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</a:rPr>
              <a:t>Winnie-the-Pooh</a:t>
            </a:r>
          </a:p>
        </p:txBody>
      </p:sp>
      <p:pic>
        <p:nvPicPr>
          <p:cNvPr id="9" name="Рисунок 8" descr="flover_0014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5859" y="4643446"/>
            <a:ext cx="438141" cy="634215"/>
          </a:xfrm>
          <a:prstGeom prst="rect">
            <a:avLst/>
          </a:prstGeom>
        </p:spPr>
      </p:pic>
      <p:pic>
        <p:nvPicPr>
          <p:cNvPr id="10" name="Рисунок 9" descr="flover_0014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5357826"/>
            <a:ext cx="438141" cy="634215"/>
          </a:xfrm>
          <a:prstGeom prst="rect">
            <a:avLst/>
          </a:prstGeom>
        </p:spPr>
      </p:pic>
      <p:pic>
        <p:nvPicPr>
          <p:cNvPr id="11" name="Рисунок 10" descr="flover_0014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6000768"/>
            <a:ext cx="438141" cy="634215"/>
          </a:xfrm>
          <a:prstGeom prst="rect">
            <a:avLst/>
          </a:prstGeom>
        </p:spPr>
      </p:pic>
      <p:pic>
        <p:nvPicPr>
          <p:cNvPr id="13" name="Рисунок 12" descr="animal48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908167">
            <a:off x="1785918" y="2786058"/>
            <a:ext cx="666750" cy="762000"/>
          </a:xfrm>
          <a:prstGeom prst="rect">
            <a:avLst/>
          </a:prstGeom>
        </p:spPr>
      </p:pic>
      <p:pic>
        <p:nvPicPr>
          <p:cNvPr id="20" name="Рисунок 19" descr="cartoon_37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627300" y="4572009"/>
            <a:ext cx="1916640" cy="2285992"/>
          </a:xfrm>
          <a:prstGeom prst="rect">
            <a:avLst/>
          </a:prstGeom>
        </p:spPr>
      </p:pic>
      <p:pic>
        <p:nvPicPr>
          <p:cNvPr id="21" name="Рисунок 20" descr="animal48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9031510">
            <a:off x="4970342" y="1757319"/>
            <a:ext cx="602259" cy="580056"/>
          </a:xfrm>
          <a:prstGeom prst="rect">
            <a:avLst/>
          </a:prstGeom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21302517_winnie-the-pooh-01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43164"/>
            <a:ext cx="9144000" cy="93047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43042" y="1000108"/>
            <a:ext cx="65008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Rabbit likes  _____.</a:t>
            </a:r>
          </a:p>
          <a:p>
            <a:r>
              <a:rPr lang="en-US" sz="4000" b="1" dirty="0">
                <a:solidFill>
                  <a:srgbClr val="7030A0"/>
                </a:solidFill>
              </a:rPr>
              <a:t>Tiger likes______ .</a:t>
            </a:r>
          </a:p>
          <a:p>
            <a:r>
              <a:rPr lang="en-US" sz="4000" b="1" dirty="0">
                <a:solidFill>
                  <a:srgbClr val="7030A0"/>
                </a:solidFill>
              </a:rPr>
              <a:t>Piglet likes  ______.</a:t>
            </a:r>
          </a:p>
          <a:p>
            <a:r>
              <a:rPr lang="en-US" sz="4000" b="1" dirty="0">
                <a:solidFill>
                  <a:srgbClr val="7030A0"/>
                </a:solidFill>
              </a:rPr>
              <a:t>Winnie-the-Pooh likes _____ 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29454" y="0"/>
            <a:ext cx="1214446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meat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0"/>
            <a:ext cx="1506503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porridge</a:t>
            </a:r>
            <a:r>
              <a:rPr lang="en-US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0"/>
            <a:ext cx="1080680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carrot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4942" y="0"/>
            <a:ext cx="157163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honey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7" name="Рисунок 16" descr="butterfly_008[1]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1214422"/>
            <a:ext cx="520698" cy="428623"/>
          </a:xfrm>
          <a:prstGeom prst="rect">
            <a:avLst/>
          </a:prstGeom>
        </p:spPr>
      </p:pic>
      <p:pic>
        <p:nvPicPr>
          <p:cNvPr id="21" name="Рисунок 20" descr="dividers_82[1]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643306" y="5848350"/>
            <a:ext cx="2752725" cy="1009650"/>
          </a:xfrm>
          <a:prstGeom prst="rect">
            <a:avLst/>
          </a:prstGeom>
        </p:spPr>
      </p:pic>
      <p:pic>
        <p:nvPicPr>
          <p:cNvPr id="22" name="Рисунок 21" descr="butterfly_008[1]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8542774">
            <a:off x="8215338" y="1142984"/>
            <a:ext cx="280984" cy="231303"/>
          </a:xfrm>
          <a:prstGeom prst="rect">
            <a:avLst/>
          </a:prstGeom>
        </p:spPr>
      </p:pic>
      <p:pic>
        <p:nvPicPr>
          <p:cNvPr id="23" name="Рисунок 22" descr="animal48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18344655">
            <a:off x="6692635" y="938882"/>
            <a:ext cx="489334" cy="388104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0.30851 0.146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31632 0.230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06632 0.325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0.13507 0.4199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mult-pict.narod.ru9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6143635" y="912328"/>
            <a:ext cx="2726665" cy="5542437"/>
          </a:xfrm>
        </p:spPr>
      </p:pic>
      <p:sp>
        <p:nvSpPr>
          <p:cNvPr id="4" name="Прямоугольник 3"/>
          <p:cNvSpPr/>
          <p:nvPr/>
        </p:nvSpPr>
        <p:spPr>
          <a:xfrm>
            <a:off x="1285852" y="1928802"/>
            <a:ext cx="62151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- Good-morning, </a:t>
            </a:r>
            <a:r>
              <a:rPr lang="en-US" sz="3200" b="1" dirty="0">
                <a:solidFill>
                  <a:srgbClr val="C00000"/>
                </a:solidFill>
              </a:rPr>
              <a:t>Piglet</a:t>
            </a:r>
            <a:r>
              <a:rPr lang="en-US" sz="3200" b="1" dirty="0">
                <a:solidFill>
                  <a:srgbClr val="7030A0"/>
                </a:solidFill>
              </a:rPr>
              <a:t>!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- Good-morning, </a:t>
            </a:r>
            <a:r>
              <a:rPr lang="en-US" sz="3200" b="1" dirty="0">
                <a:solidFill>
                  <a:srgbClr val="C00000"/>
                </a:solidFill>
              </a:rPr>
              <a:t>Winnie-the-Pooh</a:t>
            </a:r>
            <a:r>
              <a:rPr lang="en-US" sz="3200" b="1" dirty="0">
                <a:solidFill>
                  <a:srgbClr val="7030A0"/>
                </a:solidFill>
              </a:rPr>
              <a:t>!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- How are you?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- Fine, thanks and you?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- I'm well. Come in please.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- Thank you. </a:t>
            </a:r>
          </a:p>
        </p:txBody>
      </p:sp>
      <p:pic>
        <p:nvPicPr>
          <p:cNvPr id="6" name="Рисунок 5" descr="6063204_5192625_flowers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42908" y="0"/>
            <a:ext cx="2488424" cy="2571768"/>
          </a:xfrm>
          <a:prstGeom prst="rect">
            <a:avLst/>
          </a:prstGeom>
        </p:spPr>
      </p:pic>
      <p:pic>
        <p:nvPicPr>
          <p:cNvPr id="12" name="Рисунок 11" descr="Рисунок9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500570"/>
            <a:ext cx="2604615" cy="2205043"/>
          </a:xfrm>
          <a:prstGeom prst="rect">
            <a:avLst/>
          </a:prstGeom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_2337d_df0eca5b_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300086"/>
            <a:ext cx="9144000" cy="7158086"/>
          </a:xfrm>
        </p:spPr>
      </p:pic>
      <p:sp>
        <p:nvSpPr>
          <p:cNvPr id="4" name="Прямоугольник 3"/>
          <p:cNvSpPr/>
          <p:nvPr/>
        </p:nvSpPr>
        <p:spPr>
          <a:xfrm>
            <a:off x="1785918" y="2143116"/>
            <a:ext cx="62865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Clap, clap, clap your hands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Clap your hands together,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Stamp, stamp, stamp your feet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Stamp your feet together.</a:t>
            </a:r>
          </a:p>
        </p:txBody>
      </p:sp>
      <p:pic>
        <p:nvPicPr>
          <p:cNvPr id="8" name="Рисунок 7" descr="b06664b8852c30ce3e102d666e8f672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3414751"/>
            <a:ext cx="2690799" cy="3228959"/>
          </a:xfrm>
          <a:prstGeom prst="rect">
            <a:avLst/>
          </a:prstGeom>
        </p:spPr>
      </p:pic>
      <p:pic>
        <p:nvPicPr>
          <p:cNvPr id="9" name="Рисунок 8" descr="butterfly_003[1]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9981687">
            <a:off x="2071670" y="714356"/>
            <a:ext cx="1128260" cy="1143008"/>
          </a:xfrm>
          <a:prstGeom prst="rect">
            <a:avLst/>
          </a:prstGeom>
        </p:spPr>
      </p:pic>
      <p:pic>
        <p:nvPicPr>
          <p:cNvPr id="10" name="Рисунок 9" descr="butterfly_003[1]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5380530">
            <a:off x="4339227" y="111619"/>
            <a:ext cx="1128260" cy="1143008"/>
          </a:xfrm>
          <a:prstGeom prst="rect">
            <a:avLst/>
          </a:prstGeom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2337e_d60c22de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4691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862488">
            <a:off x="2042867" y="1689029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i="1" dirty="0"/>
              <a:t> </a:t>
            </a:r>
            <a:r>
              <a:rPr lang="ru-RU" sz="2800" b="1" i="1" dirty="0" smtClean="0"/>
              <a:t>				</a:t>
            </a:r>
            <a:r>
              <a:rPr lang="en-US" sz="2800" b="1" i="1" dirty="0" smtClean="0">
                <a:solidFill>
                  <a:srgbClr val="0000FF"/>
                </a:solidFill>
                <a:latin typeface="+mj-lt"/>
              </a:rPr>
              <a:t>November </a:t>
            </a:r>
            <a:r>
              <a:rPr lang="en-US" sz="2800" b="1" i="1" dirty="0">
                <a:solidFill>
                  <a:srgbClr val="0000FF"/>
                </a:solidFill>
                <a:latin typeface="+mj-lt"/>
              </a:rPr>
              <a:t>20, 2009  </a:t>
            </a:r>
          </a:p>
          <a:p>
            <a:endParaRPr lang="ru-RU" sz="2800" b="1" i="1" dirty="0">
              <a:solidFill>
                <a:srgbClr val="0000FF"/>
              </a:solidFill>
              <a:latin typeface="+mj-lt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00FF"/>
                </a:solidFill>
                <a:latin typeface="+mj-lt"/>
              </a:rPr>
              <a:t>	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Dear Winnie - the - Pooh,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      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		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Happy 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birthday to you.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+mj-lt"/>
              </a:rPr>
              <a:t>	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I 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wish you happiness, love and luck.    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00FF"/>
                </a:solidFill>
                <a:latin typeface="+mj-lt"/>
              </a:rPr>
              <a:t>       </a:t>
            </a:r>
            <a:r>
              <a:rPr lang="ru-RU" sz="2800" b="1" dirty="0">
                <a:solidFill>
                  <a:srgbClr val="0000FF"/>
                </a:solidFill>
                <a:latin typeface="+mj-lt"/>
              </a:rPr>
              <a:t>				</a:t>
            </a:r>
          </a:p>
          <a:p>
            <a:pPr>
              <a:buNone/>
            </a:pPr>
            <a:r>
              <a:rPr lang="en-US" sz="2800" b="1" dirty="0">
                <a:solidFill>
                  <a:srgbClr val="0000FF"/>
                </a:solidFill>
                <a:latin typeface="+mj-lt"/>
              </a:rPr>
              <a:t>	</a:t>
            </a:r>
            <a:r>
              <a:rPr lang="ru-RU" sz="2800" b="1" dirty="0" smtClean="0">
                <a:solidFill>
                  <a:srgbClr val="0000FF"/>
                </a:solidFill>
                <a:latin typeface="+mj-lt"/>
              </a:rPr>
              <a:t>		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Best 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wishes, 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Kanga</a:t>
            </a:r>
            <a:endParaRPr lang="ru-RU" sz="28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" name="Рисунок 4" descr="456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7358082" y="0"/>
            <a:ext cx="1637941" cy="1785950"/>
          </a:xfrm>
          <a:prstGeom prst="ellipse">
            <a:avLst/>
          </a:prstGeom>
        </p:spPr>
      </p:pic>
      <p:pic>
        <p:nvPicPr>
          <p:cNvPr id="8" name="Рисунок 7" descr="miscellaneous_539[1]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357166"/>
            <a:ext cx="1314450" cy="2466979"/>
          </a:xfrm>
          <a:prstGeom prst="rect">
            <a:avLst/>
          </a:prstGeom>
        </p:spPr>
      </p:pic>
      <p:pic>
        <p:nvPicPr>
          <p:cNvPr id="10" name="Рисунок 9" descr="flover_0016[1]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643703" y="4558619"/>
            <a:ext cx="2500297" cy="2299381"/>
          </a:xfrm>
          <a:prstGeom prst="rect">
            <a:avLst/>
          </a:prstGeom>
        </p:spPr>
      </p:pic>
      <p:pic>
        <p:nvPicPr>
          <p:cNvPr id="11" name="Рисунок 10" descr="backgrounds_100022[1]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06" y="142852"/>
            <a:ext cx="1428753" cy="2643206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567foto12_567567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61450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1785918" y="4500570"/>
            <a:ext cx="2730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 </a:t>
            </a:r>
            <a:r>
              <a:rPr lang="en-US" sz="2400" b="1" i="1" dirty="0">
                <a:solidFill>
                  <a:srgbClr val="0000FF"/>
                </a:solidFill>
              </a:rPr>
              <a:t>November 20, 2009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3714752"/>
            <a:ext cx="3406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Dear Winnie - the - Pooh,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6000768"/>
            <a:ext cx="3115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Happy birthday to you.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5072074"/>
            <a:ext cx="4831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 We wish you happiness and health.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3286124"/>
            <a:ext cx="3627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Best wishes, the 5th grade.</a:t>
            </a:r>
          </a:p>
        </p:txBody>
      </p:sp>
      <p:pic>
        <p:nvPicPr>
          <p:cNvPr id="10" name="Рисунок 9" descr="f4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35" y="4643446"/>
            <a:ext cx="2283487" cy="2043120"/>
          </a:xfrm>
          <a:prstGeom prst="rect">
            <a:avLst/>
          </a:prstGeom>
        </p:spPr>
      </p:pic>
      <p:pic>
        <p:nvPicPr>
          <p:cNvPr id="11" name="Рисунок 10" descr="backgrounds_100031[1]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008" y="4357694"/>
            <a:ext cx="1854626" cy="933454"/>
          </a:xfrm>
          <a:prstGeom prst="rect">
            <a:avLst/>
          </a:prstGeom>
        </p:spPr>
      </p:pic>
      <p:pic>
        <p:nvPicPr>
          <p:cNvPr id="12" name="Рисунок 11" descr="backgrounds_100031[1]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68" y="2000240"/>
            <a:ext cx="1854626" cy="933454"/>
          </a:xfrm>
          <a:prstGeom prst="rect">
            <a:avLst/>
          </a:prstGeom>
        </p:spPr>
      </p:pic>
      <p:pic>
        <p:nvPicPr>
          <p:cNvPr id="13" name="Рисунок 12" descr="backgrounds_100031[1]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5924546"/>
            <a:ext cx="1854626" cy="933454"/>
          </a:xfrm>
          <a:prstGeom prst="rect">
            <a:avLst/>
          </a:prstGeom>
        </p:spPr>
      </p:pic>
      <p:pic>
        <p:nvPicPr>
          <p:cNvPr id="14" name="Рисунок 13" descr="backgrounds_100031[1]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192" y="142852"/>
            <a:ext cx="2280434" cy="1147768"/>
          </a:xfrm>
          <a:prstGeom prst="rect">
            <a:avLst/>
          </a:prstGeom>
        </p:spPr>
      </p:pic>
      <p:pic>
        <p:nvPicPr>
          <p:cNvPr id="15" name="Рисунок 14" descr="backgrounds_100031[1]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43314"/>
            <a:ext cx="1854626" cy="933454"/>
          </a:xfrm>
          <a:prstGeom prst="rect">
            <a:avLst/>
          </a:prstGeom>
        </p:spPr>
      </p:pic>
      <p:pic>
        <p:nvPicPr>
          <p:cNvPr id="16" name="Рисунок 15" descr="backgrounds_100031[1]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57364"/>
            <a:ext cx="1854626" cy="933454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L 0.17118 -0.410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0.00035 -0.232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00087 -0.4925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-0.08426 L 0.00903 -0.273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0.00503 0.155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2337b_164d5ea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1528"/>
            <a:ext cx="9144000" cy="79296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760" y="-7146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</a:rPr>
              <a:t>It is small and grey.</a:t>
            </a:r>
          </a:p>
          <a:p>
            <a:r>
              <a:rPr lang="en-US" sz="2800" b="1" dirty="0">
                <a:solidFill>
                  <a:srgbClr val="006600"/>
                </a:solidFill>
              </a:rPr>
              <a:t>It can jump and run. </a:t>
            </a:r>
          </a:p>
          <a:p>
            <a:r>
              <a:rPr lang="en-US" sz="2800" b="1" dirty="0">
                <a:solidFill>
                  <a:srgbClr val="006600"/>
                </a:solidFill>
              </a:rPr>
              <a:t>It can’t swim. </a:t>
            </a:r>
          </a:p>
          <a:p>
            <a:r>
              <a:rPr lang="en-US" sz="2800" b="1" dirty="0">
                <a:solidFill>
                  <a:srgbClr val="006600"/>
                </a:solidFill>
              </a:rPr>
              <a:t>It likes milk and fish.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235743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</a:rPr>
              <a:t>It </a:t>
            </a:r>
            <a:r>
              <a:rPr lang="en-US" sz="2800" b="1" dirty="0" smtClean="0">
                <a:solidFill>
                  <a:srgbClr val="006600"/>
                </a:solidFill>
              </a:rPr>
              <a:t>has long ears.</a:t>
            </a:r>
            <a:endParaRPr lang="en-US" sz="2800" b="1" dirty="0">
              <a:solidFill>
                <a:srgbClr val="006600"/>
              </a:solidFill>
            </a:endParaRPr>
          </a:p>
          <a:p>
            <a:r>
              <a:rPr lang="en-US" sz="2800" b="1" dirty="0">
                <a:solidFill>
                  <a:srgbClr val="006600"/>
                </a:solidFill>
              </a:rPr>
              <a:t>It can </a:t>
            </a:r>
            <a:r>
              <a:rPr lang="en-US" sz="2800" b="1" dirty="0" smtClean="0">
                <a:solidFill>
                  <a:srgbClr val="006600"/>
                </a:solidFill>
              </a:rPr>
              <a:t>run </a:t>
            </a:r>
            <a:r>
              <a:rPr lang="en-US" sz="2800" b="1" dirty="0">
                <a:solidFill>
                  <a:srgbClr val="006600"/>
                </a:solidFill>
              </a:rPr>
              <a:t>and </a:t>
            </a:r>
            <a:r>
              <a:rPr lang="en-US" sz="2800" b="1" dirty="0" smtClean="0">
                <a:solidFill>
                  <a:srgbClr val="006600"/>
                </a:solidFill>
              </a:rPr>
              <a:t>jump.  </a:t>
            </a:r>
            <a:endParaRPr lang="en-US" sz="2800" b="1" dirty="0">
              <a:solidFill>
                <a:srgbClr val="006600"/>
              </a:solidFill>
            </a:endParaRPr>
          </a:p>
          <a:p>
            <a:r>
              <a:rPr lang="en-US" sz="2800" b="1" dirty="0">
                <a:solidFill>
                  <a:srgbClr val="006600"/>
                </a:solidFill>
              </a:rPr>
              <a:t>It likes </a:t>
            </a:r>
            <a:r>
              <a:rPr lang="en-US" sz="2800" b="1" dirty="0" smtClean="0">
                <a:solidFill>
                  <a:srgbClr val="006600"/>
                </a:solidFill>
              </a:rPr>
              <a:t>carrots </a:t>
            </a:r>
            <a:r>
              <a:rPr lang="en-US" sz="2800" b="1" dirty="0">
                <a:solidFill>
                  <a:srgbClr val="006600"/>
                </a:solidFill>
              </a:rPr>
              <a:t>and </a:t>
            </a:r>
            <a:r>
              <a:rPr lang="en-US" sz="2800" b="1" dirty="0" smtClean="0">
                <a:solidFill>
                  <a:srgbClr val="006600"/>
                </a:solidFill>
              </a:rPr>
              <a:t>cabbage.</a:t>
            </a:r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450057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</a:rPr>
              <a:t>It is </a:t>
            </a:r>
            <a:r>
              <a:rPr lang="en-US" sz="2800" b="1" dirty="0" smtClean="0">
                <a:solidFill>
                  <a:srgbClr val="006600"/>
                </a:solidFill>
              </a:rPr>
              <a:t>very big </a:t>
            </a:r>
            <a:r>
              <a:rPr lang="en-US" sz="2800" b="1" dirty="0">
                <a:solidFill>
                  <a:srgbClr val="006600"/>
                </a:solidFill>
              </a:rPr>
              <a:t>and </a:t>
            </a:r>
            <a:r>
              <a:rPr lang="en-US" sz="2800" b="1" dirty="0" smtClean="0">
                <a:solidFill>
                  <a:srgbClr val="006600"/>
                </a:solidFill>
              </a:rPr>
              <a:t>strong.</a:t>
            </a:r>
            <a:endParaRPr lang="en-US" sz="2800" b="1" dirty="0">
              <a:solidFill>
                <a:srgbClr val="006600"/>
              </a:solidFill>
            </a:endParaRPr>
          </a:p>
          <a:p>
            <a:r>
              <a:rPr lang="en-US" sz="2800" b="1" dirty="0">
                <a:solidFill>
                  <a:srgbClr val="006600"/>
                </a:solidFill>
              </a:rPr>
              <a:t>It </a:t>
            </a:r>
            <a:r>
              <a:rPr lang="en-US" sz="2800" b="1" dirty="0" smtClean="0">
                <a:solidFill>
                  <a:srgbClr val="006600"/>
                </a:solidFill>
              </a:rPr>
              <a:t>lives in the forest.</a:t>
            </a:r>
            <a:endParaRPr lang="en-US" sz="2800" b="1" dirty="0">
              <a:solidFill>
                <a:srgbClr val="006600"/>
              </a:solidFill>
            </a:endParaRPr>
          </a:p>
          <a:p>
            <a:r>
              <a:rPr lang="en-US" sz="2800" b="1" dirty="0">
                <a:solidFill>
                  <a:srgbClr val="006600"/>
                </a:solidFill>
              </a:rPr>
              <a:t>It </a:t>
            </a:r>
            <a:r>
              <a:rPr lang="en-US" sz="2800" b="1" dirty="0" smtClean="0">
                <a:solidFill>
                  <a:srgbClr val="006600"/>
                </a:solidFill>
              </a:rPr>
              <a:t>has big teeth. </a:t>
            </a:r>
            <a:endParaRPr lang="en-US" sz="2800" b="1" dirty="0">
              <a:solidFill>
                <a:srgbClr val="006600"/>
              </a:solidFill>
            </a:endParaRPr>
          </a:p>
          <a:p>
            <a:r>
              <a:rPr lang="en-US" sz="2800" b="1" dirty="0">
                <a:solidFill>
                  <a:srgbClr val="006600"/>
                </a:solidFill>
              </a:rPr>
              <a:t>It likes </a:t>
            </a:r>
            <a:r>
              <a:rPr lang="en-US" sz="2800" b="1" dirty="0" smtClean="0">
                <a:solidFill>
                  <a:srgbClr val="006600"/>
                </a:solidFill>
              </a:rPr>
              <a:t>meat.</a:t>
            </a:r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86710" y="2214554"/>
            <a:ext cx="121444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It is a dog.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8082" y="714356"/>
            <a:ext cx="164307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It is a rabbit.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86710" y="1214422"/>
            <a:ext cx="121444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It is a cat.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15272" y="285728"/>
            <a:ext cx="121444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It is a tiger.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86710" y="1714488"/>
            <a:ext cx="121444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It is a cow.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5" name="Рисунок 14" descr="cartoon_325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32" y="5471492"/>
            <a:ext cx="1000132" cy="1147935"/>
          </a:xfrm>
          <a:prstGeom prst="rect">
            <a:avLst/>
          </a:prstGeom>
        </p:spPr>
      </p:pic>
      <p:pic>
        <p:nvPicPr>
          <p:cNvPr id="16" name="Рисунок 15" descr="pig8_20071122_137243334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2143108"/>
            <a:ext cx="1571636" cy="1885963"/>
          </a:xfrm>
          <a:prstGeom prst="rect">
            <a:avLst/>
          </a:prstGeom>
        </p:spPr>
      </p:pic>
      <p:pic>
        <p:nvPicPr>
          <p:cNvPr id="19" name="Рисунок 18" descr="winnie5_20071122_111433922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50165" cy="1500198"/>
          </a:xfrm>
          <a:prstGeom prst="rect">
            <a:avLst/>
          </a:prstGeom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0.56753 0.096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-0.18975 0.463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2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-0.63837 0.872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4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218</Words>
  <Application>Microsoft Office PowerPoint</Application>
  <PresentationFormat>Экран (4:3)</PresentationFormat>
  <Paragraphs>59</Paragraphs>
  <Slides>10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Тема урока:  The Birthday of Winnie-the-Pooh "День рождения Винни-Пуха"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Люба</dc:creator>
  <cp:lastModifiedBy>Tata</cp:lastModifiedBy>
  <cp:revision>25</cp:revision>
  <dcterms:created xsi:type="dcterms:W3CDTF">2009-11-19T10:59:12Z</dcterms:created>
  <dcterms:modified xsi:type="dcterms:W3CDTF">2011-02-25T15:08:46Z</dcterms:modified>
</cp:coreProperties>
</file>