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71612"/>
            <a:ext cx="7851648" cy="16287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«Особенности природы </a:t>
            </a:r>
            <a:r>
              <a:rPr lang="ru-RU" dirty="0" smtClean="0"/>
              <a:t>материка Австралия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4500570"/>
            <a:ext cx="6560234" cy="1285884"/>
          </a:xfrm>
        </p:spPr>
        <p:txBody>
          <a:bodyPr/>
          <a:lstStyle/>
          <a:p>
            <a:r>
              <a:rPr lang="ru-RU" dirty="0" smtClean="0"/>
              <a:t>Обобщающий </a:t>
            </a:r>
            <a:r>
              <a:rPr lang="ru-RU" dirty="0" smtClean="0"/>
              <a:t>урок</a:t>
            </a:r>
            <a:br>
              <a:rPr lang="ru-RU" dirty="0" smtClean="0"/>
            </a:br>
            <a:r>
              <a:rPr lang="ru-RU" dirty="0" smtClean="0"/>
              <a:t>(Урок - игра</a:t>
            </a:r>
            <a:r>
              <a:rPr lang="ru-RU" dirty="0" smtClean="0"/>
              <a:t>) в 7 классе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231852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искусственно созданный город для примирения Мельбурна и Сиднея, конкурирующих за право быть столицей Австралии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анберра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500306"/>
            <a:ext cx="4286248" cy="3517586"/>
          </a:xfrm>
          <a:prstGeom prst="rect">
            <a:avLst/>
          </a:prstGeom>
        </p:spPr>
      </p:pic>
      <p:pic>
        <p:nvPicPr>
          <p:cNvPr id="4" name="Рисунок 3" descr="к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500306"/>
            <a:ext cx="4214842" cy="35004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57422" y="5460326"/>
            <a:ext cx="4786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    Канберра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460454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Подготовьте </a:t>
            </a:r>
            <a:r>
              <a:rPr lang="ru-RU" dirty="0" smtClean="0"/>
              <a:t>сообщения об открытии и изучении </a:t>
            </a:r>
            <a:r>
              <a:rPr lang="ru-RU" dirty="0" smtClean="0"/>
              <a:t> материка Антарктида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235745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6046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1.</a:t>
            </a:r>
            <a:r>
              <a:rPr lang="ru-RU" dirty="0" smtClean="0"/>
              <a:t>Обобщить </a:t>
            </a:r>
            <a:r>
              <a:rPr lang="ru-RU" dirty="0" smtClean="0"/>
              <a:t>знания  по теме Австралия</a:t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2.</a:t>
            </a:r>
            <a:r>
              <a:rPr lang="ru-RU" dirty="0" smtClean="0"/>
              <a:t>Развивать </a:t>
            </a:r>
            <a:r>
              <a:rPr lang="ru-RU" dirty="0" smtClean="0"/>
              <a:t>интерес к знаниям</a:t>
            </a:r>
            <a:r>
              <a:rPr lang="ru-RU" dirty="0" smtClean="0"/>
              <a:t>; </a:t>
            </a:r>
            <a:r>
              <a:rPr lang="ru-RU" dirty="0" smtClean="0">
                <a:solidFill>
                  <a:srgbClr val="0070C0"/>
                </a:solidFill>
              </a:rPr>
              <a:t>3.</a:t>
            </a:r>
            <a:r>
              <a:rPr lang="ru-RU" dirty="0" smtClean="0"/>
              <a:t>Воспитывать умение работать в коллективе и </a:t>
            </a:r>
            <a:r>
              <a:rPr lang="ru-RU" dirty="0" smtClean="0"/>
              <a:t>группах, воспитывать самостоятельность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3058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Дерево </a:t>
            </a:r>
            <a:r>
              <a:rPr lang="ru-RU" sz="36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накапливающее в утолщённом </a:t>
            </a:r>
            <a:br>
              <a:rPr lang="ru-RU" sz="36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</a:br>
            <a:r>
              <a:rPr lang="ru-RU" sz="36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стволе в дождливый сезон влагу, </a:t>
            </a:r>
            <a:br>
              <a:rPr lang="ru-RU" sz="36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</a:br>
            <a:r>
              <a:rPr lang="ru-RU" sz="36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которую расходует в сухой сезон?</a:t>
            </a:r>
            <a:r>
              <a:rPr lang="ru-RU" sz="54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sz="5400" kern="10" dirty="0" smtClean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6" descr="бут д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3744913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бут дерев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000240"/>
            <a:ext cx="3929090" cy="409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00232" y="5357827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Бутылочное </a:t>
            </a:r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дерево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755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Гигантские деревья высотой 100метров</a:t>
            </a:r>
            <a:endParaRPr lang="ru-RU" dirty="0"/>
          </a:p>
        </p:txBody>
      </p:sp>
      <p:pic>
        <p:nvPicPr>
          <p:cNvPr id="3" name="Picture 7" descr="эвкалип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205038"/>
            <a:ext cx="42672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929190" y="3143248"/>
            <a:ext cx="3357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Эвкалипты</a:t>
            </a:r>
            <a:endParaRPr lang="ru-RU" sz="48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Среди представителей этих животных есть гиганты до 3м и карлики до 30см</a:t>
            </a:r>
            <a:endParaRPr lang="ru-RU" sz="3200" dirty="0"/>
          </a:p>
        </p:txBody>
      </p:sp>
      <p:pic>
        <p:nvPicPr>
          <p:cNvPr id="3" name="Picture 7" descr="Кенгу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460851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214942" y="3244334"/>
            <a:ext cx="34290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Кенгуру</a:t>
            </a:r>
            <a:endParaRPr lang="ru-RU" sz="6600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4612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опасная птица, которая не летает и живет в Австралии</a:t>
            </a:r>
            <a:endParaRPr lang="ru-RU" dirty="0"/>
          </a:p>
        </p:txBody>
      </p:sp>
      <p:pic>
        <p:nvPicPr>
          <p:cNvPr id="3" name="Рисунок 2" descr="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714488"/>
            <a:ext cx="3786214" cy="4429156"/>
          </a:xfrm>
          <a:prstGeom prst="rect">
            <a:avLst/>
          </a:prstGeom>
        </p:spPr>
      </p:pic>
      <p:pic>
        <p:nvPicPr>
          <p:cNvPr id="4" name="Рисунок 3" descr="а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714488"/>
            <a:ext cx="3857652" cy="44291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28860" y="5572140"/>
            <a:ext cx="4429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6000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казуар</a:t>
            </a:r>
            <a:endParaRPr lang="ru-RU" sz="6000" dirty="0" smtClean="0">
              <a:solidFill>
                <a:prstClr val="white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животное – любимец австралийских детей </a:t>
            </a:r>
            <a:endParaRPr lang="ru-RU" dirty="0"/>
          </a:p>
        </p:txBody>
      </p:sp>
      <p:pic>
        <p:nvPicPr>
          <p:cNvPr id="3" name="Picture 5" descr="co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453707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143504" y="3786191"/>
            <a:ext cx="3500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Коала</a:t>
            </a:r>
            <a:endParaRPr lang="ru-RU" sz="8000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собака не умеет лаять </a:t>
            </a:r>
            <a:endParaRPr lang="ru-RU" dirty="0"/>
          </a:p>
        </p:txBody>
      </p:sp>
      <p:pic>
        <p:nvPicPr>
          <p:cNvPr id="3" name="Picture 5" descr="int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92935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43042" y="5214950"/>
            <a:ext cx="5715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собака Динго</a:t>
            </a:r>
            <a:endParaRPr lang="ru-RU" sz="4400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961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 природе есть два вида млекопитающих, откладывающие яйца и выкармливающие своих детенышей молоком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Picture 6" descr="Ехид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45370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ut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928934"/>
            <a:ext cx="28813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E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103</Words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«Особенности природы материка Австралия» </vt:lpstr>
      <vt:lpstr>Цели урока: 1.Обобщить знания  по теме Австралия 2.Развивать интерес к знаниям; 3.Воспитывать умение работать в коллективе и группах, воспитывать самостоятельность </vt:lpstr>
      <vt:lpstr>Дерево накапливающее в утолщённом  стволе в дождливый сезон влагу,  которую расходует в сухой сезон? </vt:lpstr>
      <vt:lpstr>Гигантские деревья высотой 100метров</vt:lpstr>
      <vt:lpstr>Среди представителей этих животных есть гиганты до 3м и карлики до 30см</vt:lpstr>
      <vt:lpstr>Это опасная птица, которая не летает и живет в Австралии</vt:lpstr>
      <vt:lpstr>Это животное – любимец австралийских детей </vt:lpstr>
      <vt:lpstr>Это собака не умеет лаять </vt:lpstr>
      <vt:lpstr>В природе есть два вида млекопитающих, откладывающие яйца и выкармливающие своих детенышей молоком.</vt:lpstr>
      <vt:lpstr>Это искусственно созданный город для примирения Мельбурна и Сиднея, конкурирующих за право быть столицей Австралии</vt:lpstr>
      <vt:lpstr>Домашнее задание:   Подготовьте сообщения об открытии и изучении  материка Антарктида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2011-01-26T16:22:23Z</dcterms:modified>
</cp:coreProperties>
</file>