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9E9D-B44F-42B4-87CB-E32F579C6B93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4C6AF-5716-40A8-833D-EA6B51C7E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9E9D-B44F-42B4-87CB-E32F579C6B93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4C6AF-5716-40A8-833D-EA6B51C7E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9E9D-B44F-42B4-87CB-E32F579C6B93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4C6AF-5716-40A8-833D-EA6B51C7E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9E9D-B44F-42B4-87CB-E32F579C6B93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4C6AF-5716-40A8-833D-EA6B51C7E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9E9D-B44F-42B4-87CB-E32F579C6B93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4C6AF-5716-40A8-833D-EA6B51C7E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9E9D-B44F-42B4-87CB-E32F579C6B93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4C6AF-5716-40A8-833D-EA6B51C7E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9E9D-B44F-42B4-87CB-E32F579C6B93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4C6AF-5716-40A8-833D-EA6B51C7E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9E9D-B44F-42B4-87CB-E32F579C6B93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4C6AF-5716-40A8-833D-EA6B51C7E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9E9D-B44F-42B4-87CB-E32F579C6B93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4C6AF-5716-40A8-833D-EA6B51C7E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9E9D-B44F-42B4-87CB-E32F579C6B93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4C6AF-5716-40A8-833D-EA6B51C7E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9E9D-B44F-42B4-87CB-E32F579C6B93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4C6AF-5716-40A8-833D-EA6B51C7E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E9E9D-B44F-42B4-87CB-E32F579C6B93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4C6AF-5716-40A8-833D-EA6B51C7E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imglink.ru/show-image.php?id=4c6e0977a41cd614f497de8656c02e4c" TargetMode="External"/><Relationship Id="rId13" Type="http://schemas.openxmlformats.org/officeDocument/2006/relationships/hyperlink" Target="http://imglink.ru/show-image.php?id=cc3e4761d7a4ffb29ba7c873f0eb26d5" TargetMode="External"/><Relationship Id="rId3" Type="http://schemas.openxmlformats.org/officeDocument/2006/relationships/hyperlink" Target="http://imglink.ru/show-image.php?id=d060e1274557fb8da71a66de32eddd63" TargetMode="External"/><Relationship Id="rId7" Type="http://schemas.openxmlformats.org/officeDocument/2006/relationships/hyperlink" Target="http://imglink.ru/show-image.php?id=eb6e4031b1be70f23aef01bcb5029b86" TargetMode="External"/><Relationship Id="rId12" Type="http://schemas.openxmlformats.org/officeDocument/2006/relationships/hyperlink" Target="http://imglink.ru/show-image.php?id=c7173b4cd1b36954bd05301bf685208d" TargetMode="External"/><Relationship Id="rId2" Type="http://schemas.openxmlformats.org/officeDocument/2006/relationships/hyperlink" Target="http://imglink.ru/show-image.php?id=2e2556166cfa7e849dd00f2f91b9119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link.ru/show-image.php?id=edd0e79c0b2c5d8954b1c2c4a7e5a0de" TargetMode="External"/><Relationship Id="rId11" Type="http://schemas.openxmlformats.org/officeDocument/2006/relationships/hyperlink" Target="http://imglink.ru/show-image.php?id=4bcca76442faa6b2bdcefe3f824ec9eb" TargetMode="External"/><Relationship Id="rId5" Type="http://schemas.openxmlformats.org/officeDocument/2006/relationships/hyperlink" Target="http://imglink.ru/show-image.php?id=951b5fc05f091dad81d9e851fdb75b2d" TargetMode="External"/><Relationship Id="rId15" Type="http://schemas.openxmlformats.org/officeDocument/2006/relationships/hyperlink" Target="http://imglink.ru/show-image.php?id=d3f9ca4e2ed5f49b8505480a1a9fa25e" TargetMode="External"/><Relationship Id="rId10" Type="http://schemas.openxmlformats.org/officeDocument/2006/relationships/hyperlink" Target="http://imglink.ru/show-image.php?id=f0235d81beb455183022a685aba84a37" TargetMode="External"/><Relationship Id="rId4" Type="http://schemas.openxmlformats.org/officeDocument/2006/relationships/hyperlink" Target="http://imglink.ru/show-image.php?id=a01a2dced332842a500912d31a50ff8f" TargetMode="External"/><Relationship Id="rId9" Type="http://schemas.openxmlformats.org/officeDocument/2006/relationships/hyperlink" Target="http://imglink.ru/show-image.php?id=3f7b907d05559362dae99ddca7bceceb" TargetMode="External"/><Relationship Id="rId14" Type="http://schemas.openxmlformats.org/officeDocument/2006/relationships/hyperlink" Target="http://imglink.ru/show-image.php?id=9193b8c6a7a3b7769c3c40a98a2df75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1571612"/>
            <a:ext cx="688250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Лесные загадки!!!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214290"/>
            <a:ext cx="29979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Цапля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19476"/>
            <a:ext cx="7039557" cy="468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357166"/>
            <a:ext cx="278473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Ё</a:t>
            </a:r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жик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14443"/>
            <a:ext cx="6143668" cy="481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428604"/>
            <a:ext cx="22733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Заяц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25"/>
            <a:ext cx="5929354" cy="490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285728"/>
            <a:ext cx="31678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Филин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6429420" cy="471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14290"/>
            <a:ext cx="43788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Черепаха</a:t>
            </a:r>
            <a:endParaRPr lang="ru-RU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6929485" cy="473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357166"/>
            <a:ext cx="26468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Клест</a:t>
            </a:r>
            <a:endParaRPr lang="ru-RU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4" descr="кле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6929486" cy="4780306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785926"/>
            <a:ext cx="685804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Молодцы, </a:t>
            </a:r>
          </a:p>
          <a:p>
            <a:pPr algn="ctr"/>
            <a:r>
              <a:rPr lang="ru-RU" sz="9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ребята!!!</a:t>
            </a:r>
            <a:endParaRPr lang="ru-RU" sz="9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285860"/>
            <a:ext cx="85010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Ёж  </a:t>
            </a:r>
            <a:r>
              <a:rPr lang="ru-RU" u="sng" dirty="0" smtClean="0">
                <a:hlinkClick r:id="rId2"/>
              </a:rPr>
              <a:t>http://imglink.ru/show-image.php?id=2e2556166cfa7e849dd00f2f91b91194</a:t>
            </a:r>
            <a:endParaRPr lang="ru-RU" dirty="0" smtClean="0"/>
          </a:p>
          <a:p>
            <a:r>
              <a:rPr lang="ru-RU" dirty="0" smtClean="0"/>
              <a:t>Белка </a:t>
            </a:r>
            <a:r>
              <a:rPr lang="ru-RU" u="sng" dirty="0" smtClean="0">
                <a:hlinkClick r:id="rId3"/>
              </a:rPr>
              <a:t>http://imglink.ru/show-image.php?id=d060e1274557fb8da71a66de32eddd63</a:t>
            </a:r>
            <a:endParaRPr lang="ru-RU" dirty="0" smtClean="0"/>
          </a:p>
          <a:p>
            <a:r>
              <a:rPr lang="ru-RU" dirty="0" smtClean="0"/>
              <a:t>Лягушка </a:t>
            </a:r>
            <a:r>
              <a:rPr lang="ru-RU" u="sng" dirty="0" smtClean="0">
                <a:hlinkClick r:id="rId4"/>
              </a:rPr>
              <a:t>http://imglink.ru/show-image.php?id=a01a2dced332842a500912d31a50ff8f</a:t>
            </a:r>
            <a:endParaRPr lang="ru-RU" dirty="0" smtClean="0"/>
          </a:p>
          <a:p>
            <a:r>
              <a:rPr lang="ru-RU" dirty="0" smtClean="0"/>
              <a:t>Белка2 </a:t>
            </a:r>
            <a:r>
              <a:rPr lang="ru-RU" u="sng" dirty="0" smtClean="0">
                <a:hlinkClick r:id="rId5"/>
              </a:rPr>
              <a:t>http://imglink.ru/show-image.php?id=951b5fc05f091dad81d9e851fdb75b2d</a:t>
            </a:r>
            <a:endParaRPr lang="ru-RU" dirty="0" smtClean="0"/>
          </a:p>
          <a:p>
            <a:r>
              <a:rPr lang="ru-RU" dirty="0" smtClean="0"/>
              <a:t>Цапля </a:t>
            </a:r>
            <a:r>
              <a:rPr lang="ru-RU" u="sng" dirty="0" smtClean="0">
                <a:hlinkClick r:id="rId6"/>
              </a:rPr>
              <a:t>http://imglink.ru/show-image.php?id=edd0e79c0b2c5d8954b1c2c4a7e5a0de</a:t>
            </a:r>
            <a:endParaRPr lang="ru-RU" dirty="0" smtClean="0"/>
          </a:p>
          <a:p>
            <a:r>
              <a:rPr lang="ru-RU" dirty="0" smtClean="0"/>
              <a:t>Филин </a:t>
            </a:r>
            <a:r>
              <a:rPr lang="ru-RU" u="sng" dirty="0" smtClean="0">
                <a:hlinkClick r:id="rId7"/>
              </a:rPr>
              <a:t>http://imglink.ru/show-image.php?id=eb6e4031b1be70f23aef01bcb5029b86</a:t>
            </a:r>
            <a:endParaRPr lang="ru-RU" dirty="0" smtClean="0"/>
          </a:p>
          <a:p>
            <a:r>
              <a:rPr lang="ru-RU" dirty="0" smtClean="0"/>
              <a:t>Заяц </a:t>
            </a:r>
            <a:r>
              <a:rPr lang="ru-RU" u="sng" dirty="0" smtClean="0">
                <a:hlinkClick r:id="rId8"/>
              </a:rPr>
              <a:t>http://imglink.ru/show-image.php?id=4c6e0977a41cd614f497de8656c02e4c</a:t>
            </a:r>
            <a:endParaRPr lang="ru-RU" dirty="0" smtClean="0"/>
          </a:p>
          <a:p>
            <a:r>
              <a:rPr lang="ru-RU" dirty="0" smtClean="0"/>
              <a:t>Кузнечик </a:t>
            </a:r>
            <a:r>
              <a:rPr lang="ru-RU" u="sng" dirty="0" smtClean="0">
                <a:hlinkClick r:id="rId9"/>
              </a:rPr>
              <a:t>http://imglink.ru/show-image.php?id=3f7b907d05559362dae99ddca7bceceb</a:t>
            </a:r>
            <a:endParaRPr lang="ru-RU" dirty="0" smtClean="0"/>
          </a:p>
          <a:p>
            <a:r>
              <a:rPr lang="ru-RU" dirty="0" smtClean="0"/>
              <a:t>Бобёр </a:t>
            </a:r>
            <a:r>
              <a:rPr lang="ru-RU" u="sng" dirty="0" smtClean="0">
                <a:hlinkClick r:id="rId10"/>
              </a:rPr>
              <a:t>http://imglink.ru/show-image.php?id=f0235d81beb455183022a685aba84a37</a:t>
            </a:r>
            <a:endParaRPr lang="ru-RU" dirty="0" smtClean="0"/>
          </a:p>
          <a:p>
            <a:r>
              <a:rPr lang="ru-RU" dirty="0" smtClean="0"/>
              <a:t>Черепаха </a:t>
            </a:r>
            <a:r>
              <a:rPr lang="ru-RU" u="sng" dirty="0" smtClean="0">
                <a:hlinkClick r:id="rId11"/>
              </a:rPr>
              <a:t>http://imglink.ru/show-image.php?id=4bcca76442faa6b2bdcefe3f824ec9eb</a:t>
            </a:r>
            <a:endParaRPr lang="ru-RU" dirty="0" smtClean="0"/>
          </a:p>
          <a:p>
            <a:r>
              <a:rPr lang="ru-RU" dirty="0" smtClean="0"/>
              <a:t>Стрекоза </a:t>
            </a:r>
            <a:r>
              <a:rPr lang="ru-RU" u="sng" dirty="0" smtClean="0">
                <a:hlinkClick r:id="rId12"/>
              </a:rPr>
              <a:t>http://imglink.ru/show-image.php?id=c7173b4cd1b36954bd05301bf685208d</a:t>
            </a:r>
            <a:endParaRPr lang="ru-RU" dirty="0" smtClean="0"/>
          </a:p>
          <a:p>
            <a:r>
              <a:rPr lang="ru-RU" dirty="0" smtClean="0"/>
              <a:t>Совята  </a:t>
            </a:r>
            <a:r>
              <a:rPr lang="ru-RU" u="sng" dirty="0" smtClean="0">
                <a:hlinkClick r:id="rId13"/>
              </a:rPr>
              <a:t>http://imglink.ru/show-image.php?id=cc3e4761d7a4ffb29ba7c873f0eb26d5</a:t>
            </a:r>
            <a:endParaRPr lang="ru-RU" dirty="0" smtClean="0"/>
          </a:p>
          <a:p>
            <a:r>
              <a:rPr lang="ru-RU" dirty="0" smtClean="0"/>
              <a:t>Снегири </a:t>
            </a:r>
            <a:r>
              <a:rPr lang="ru-RU" u="sng" dirty="0" smtClean="0">
                <a:hlinkClick r:id="rId14"/>
              </a:rPr>
              <a:t>http://imglink.ru/show-image.php?id=9193b8c6a7a3b7769c3c40a98a2df75f</a:t>
            </a:r>
            <a:endParaRPr lang="ru-RU" dirty="0" smtClean="0"/>
          </a:p>
          <a:p>
            <a:r>
              <a:rPr lang="ru-RU" dirty="0" smtClean="0"/>
              <a:t>Клесты </a:t>
            </a:r>
            <a:r>
              <a:rPr lang="ru-RU" u="sng" dirty="0" smtClean="0">
                <a:hlinkClick r:id="rId15"/>
              </a:rPr>
              <a:t>http://imglink.ru/show-image.php?id=d3f9ca4e2ed5f49b8505480a1a9fa25e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714356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Ресурсы Интернет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93018" y="2500306"/>
            <a:ext cx="28649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214290"/>
            <a:ext cx="37147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Птицы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358114" cy="494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43174" y="285728"/>
            <a:ext cx="3786214" cy="1357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Белка</a:t>
            </a:r>
            <a:endParaRPr lang="ru-RU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7715304" cy="482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142852"/>
            <a:ext cx="24032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Бобр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929486" cy="498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142852"/>
            <a:ext cx="45448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Лягушка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53722"/>
            <a:ext cx="6715172" cy="487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14290"/>
            <a:ext cx="42307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Стрекоза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6572296" cy="500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214290"/>
            <a:ext cx="22942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Сова</a:t>
            </a:r>
            <a:endParaRPr lang="ru-RU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60877"/>
            <a:ext cx="6357982" cy="47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357166"/>
            <a:ext cx="28193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Дятел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4" descr="дятел"/>
          <p:cNvPicPr>
            <a:picLocks noChangeAspect="1" noChangeArrowheads="1"/>
          </p:cNvPicPr>
          <p:nvPr/>
        </p:nvPicPr>
        <p:blipFill>
          <a:blip r:embed="rId2"/>
          <a:srcRect l="7150" t="10600" r="15717"/>
          <a:stretch>
            <a:fillRect/>
          </a:stretch>
        </p:blipFill>
        <p:spPr bwMode="auto">
          <a:xfrm>
            <a:off x="1357290" y="1857364"/>
            <a:ext cx="6607190" cy="4698543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285728"/>
            <a:ext cx="404630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Воробей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6" descr="воробей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6170821" cy="4972062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79</Words>
  <Application>Microsoft Office PowerPoint</Application>
  <PresentationFormat>Экран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Melkosoft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User</cp:lastModifiedBy>
  <cp:revision>6</cp:revision>
  <dcterms:created xsi:type="dcterms:W3CDTF">2010-04-19T15:52:44Z</dcterms:created>
  <dcterms:modified xsi:type="dcterms:W3CDTF">2011-01-21T13:01:10Z</dcterms:modified>
</cp:coreProperties>
</file>