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F938-652C-41C4-B4D5-0A940B9C247A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58C1D-4EE1-4E11-91D9-40AD9A2F2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8C1D-4EE1-4E11-91D9-40AD9A2F21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F9A819-7F80-4F51-AD0B-CCE5EBB6EB81}" type="datetimeFigureOut">
              <a:rPr lang="ru-RU" smtClean="0"/>
              <a:pPr/>
              <a:t>18.01.2011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D0ADE2-6F8D-4477-BF51-04359B1B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571480"/>
            <a:ext cx="7858180" cy="5067320"/>
          </a:xfrm>
        </p:spPr>
        <p:txBody>
          <a:bodyPr>
            <a:normAutofit/>
          </a:bodyPr>
          <a:lstStyle/>
          <a:p>
            <a:pPr lvl="3" algn="ctr">
              <a:buNone/>
            </a:pPr>
            <a:r>
              <a:rPr lang="ru-RU" sz="5400" b="1" i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«Успехов </a:t>
            </a:r>
            <a:r>
              <a:rPr lang="ru-RU" sz="5400" b="1" i="1" spc="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</a:t>
            </a:r>
            <a:r>
              <a:rPr lang="ru-RU" sz="5400" b="1" i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5400" b="1" i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5400" b="1" i="1" spc="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5400" b="1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2757">
            <a:off x="1056537" y="3035764"/>
            <a:ext cx="2118778" cy="28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1654">
            <a:off x="6445060" y="3523170"/>
            <a:ext cx="1515242" cy="221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1252">
            <a:off x="3886906" y="3081188"/>
            <a:ext cx="1879310" cy="27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шалаш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гараж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кирпич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лещ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обруч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малыш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пейзаж</a:t>
            </a:r>
          </a:p>
          <a:p>
            <a:pPr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мышь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молодёжь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полночь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помощь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ночь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рожь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брошь</a:t>
            </a:r>
          </a:p>
          <a:p>
            <a:pPr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1439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59293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43174" y="1500174"/>
            <a:ext cx="45005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Щ Ж Ч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71604" y="3143248"/>
            <a:ext cx="64294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Ж.р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786050" y="2786058"/>
            <a:ext cx="1143008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036347" y="3036091"/>
            <a:ext cx="1071570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500430" y="4500570"/>
            <a:ext cx="928694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285984" y="1071546"/>
            <a:ext cx="4643470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250828"/>
          </a:xfrm>
        </p:spPr>
        <p:txBody>
          <a:bodyPr>
            <a:normAutofit fontScale="90000"/>
          </a:bodyPr>
          <a:lstStyle/>
          <a:p>
            <a:pPr marL="87313" indent="-87313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для справок:</a:t>
            </a:r>
            <a:r>
              <a:rPr lang="ru-RU" sz="3200" b="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ночь, нож,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плащ,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мяч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матч,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речь, малыш, ёж.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142984"/>
            <a:ext cx="80724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Морозная …,  острый …,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русская…,  колючий…,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футбольный…, в</a:t>
            </a:r>
            <a:r>
              <a:rPr lang="ru-RU" sz="4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есёлый…,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непромокаемый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857232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3000372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000372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000372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928802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1928802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>
            <a:off x="642910" y="3929066"/>
            <a:ext cx="2071702" cy="642942"/>
          </a:xfrm>
          <a:prstGeom prst="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214818"/>
            <a:ext cx="2000264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4214818"/>
            <a:ext cx="2000264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29586" y="4429132"/>
            <a:ext cx="142876" cy="1428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5214950"/>
            <a:ext cx="2500330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86742" cy="6229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/>
          <p:cNvSpPr>
            <a:spLocks noChangeShapeType="1"/>
          </p:cNvSpPr>
          <p:nvPr/>
        </p:nvSpPr>
        <p:spPr bwMode="auto">
          <a:xfrm>
            <a:off x="4508500" y="593725"/>
            <a:ext cx="381000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AutoShape 1"/>
          <p:cNvSpPr>
            <a:spLocks noChangeShapeType="1"/>
          </p:cNvSpPr>
          <p:nvPr/>
        </p:nvSpPr>
        <p:spPr bwMode="auto">
          <a:xfrm flipV="1">
            <a:off x="4556125" y="457200"/>
            <a:ext cx="285750" cy="180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14348" y="1214422"/>
            <a:ext cx="771530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«Ь» после шипящих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38275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важный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нужный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пишется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пишется          указывает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2800" b="1" i="1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Мягкий знак  указывает на род предметов с основой на шипящую.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Буква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5" y="500042"/>
            <a:ext cx="821537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Известный музей картин в Санкт-Петербурге.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Человек, который играет на трубе.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Колючее животное.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Очень сильный человек.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Человек, который выступает в цирке.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Крупное морское северное животное.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Помещение, где стоят автомашины.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Житель Москвы.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4425" algn="l"/>
                <a:tab pos="26368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643050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mtClean="0">
                <a:latin typeface="Times New Roman" pitchFamily="18" charset="0"/>
                <a:cs typeface="Times New Roman" pitchFamily="18" charset="0"/>
              </a:rPr>
              <a:t>До новых  встреч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Этот  …     нам всем знаком,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Назван …    …    он.               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Буква есть, а …  нет.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В этом скрыт и весь … 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30352"/>
            <a:ext cx="8043890" cy="4970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400" i="1" dirty="0" smtClean="0"/>
              <a:t>  </a:t>
            </a:r>
            <a:r>
              <a:rPr lang="ru-RU" sz="4400" b="1" i="1" dirty="0" smtClean="0"/>
              <a:t>В… р…б…и,  т…</a:t>
            </a:r>
            <a:r>
              <a:rPr lang="ru-RU" sz="4400" b="1" i="1" dirty="0" err="1" smtClean="0"/>
              <a:t>трад</a:t>
            </a:r>
            <a:r>
              <a:rPr lang="ru-RU" sz="4400" b="1" i="1" dirty="0" smtClean="0"/>
              <a:t>…, п…л…то,  </a:t>
            </a:r>
            <a:r>
              <a:rPr lang="ru-RU" sz="4400" b="1" i="1" dirty="0" err="1" smtClean="0"/>
              <a:t>учител</a:t>
            </a:r>
            <a:r>
              <a:rPr lang="ru-RU" sz="4400" b="1" i="1" dirty="0" smtClean="0"/>
              <a:t>…, к…н…</a:t>
            </a:r>
            <a:r>
              <a:rPr lang="ru-RU" sz="4400" b="1" i="1" dirty="0" err="1" smtClean="0"/>
              <a:t>ки</a:t>
            </a:r>
            <a:r>
              <a:rPr lang="ru-RU" sz="4400" b="1" i="1" dirty="0" smtClean="0"/>
              <a:t>,   к…</a:t>
            </a:r>
            <a:r>
              <a:rPr lang="ru-RU" sz="4400" b="1" i="1" dirty="0" err="1" smtClean="0"/>
              <a:t>рабл</a:t>
            </a:r>
            <a:r>
              <a:rPr lang="ru-RU" sz="4400" b="1" i="1" dirty="0" smtClean="0"/>
              <a:t>…, </a:t>
            </a:r>
            <a:r>
              <a:rPr lang="ru-RU" sz="4400" b="1" i="1" dirty="0" err="1" smtClean="0"/>
              <a:t>к</a:t>
            </a:r>
            <a:r>
              <a:rPr lang="ru-RU" sz="4400" b="1" i="1" dirty="0" smtClean="0"/>
              <a:t>…</a:t>
            </a:r>
            <a:r>
              <a:rPr lang="ru-RU" sz="4400" b="1" i="1" dirty="0" err="1" smtClean="0"/>
              <a:t>ртоф</a:t>
            </a:r>
            <a:r>
              <a:rPr lang="ru-RU" sz="4400" b="1" i="1" dirty="0" smtClean="0"/>
              <a:t>…л…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Тайны мягкого знака…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572250" cy="38385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143372" y="1357298"/>
            <a:ext cx="92869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?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1265" name="WordArt 1"/>
          <p:cNvSpPr>
            <a:spLocks noChangeArrowheads="1" noChangeShapeType="1" noTextEdit="1"/>
          </p:cNvSpPr>
          <p:nvPr/>
        </p:nvSpPr>
        <p:spPr bwMode="auto">
          <a:xfrm>
            <a:off x="1928794" y="571480"/>
            <a:ext cx="5286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Корзина идей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85786" y="2714620"/>
            <a:ext cx="785818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28596" y="3571876"/>
            <a:ext cx="8215370" cy="919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63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142985"/>
            <a:ext cx="8215370" cy="497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Разделяет согласный и гласный.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обозначает звука.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Обозначает мягкость согласных в середине слова.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Обозначает мягкость согласных на конце слова.</a:t>
            </a:r>
            <a:endParaRPr lang="ru-RU" sz="360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2976" y="357166"/>
            <a:ext cx="714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Тайны  мягкого знака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5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143932" cy="3286148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Шалаш, мышь, гараж, молодежь, кирпич, полночь, помощь, лещ, ночь, обруч</a:t>
            </a:r>
            <a:r>
              <a:rPr lang="ru-RU" sz="4000" i="1" dirty="0" smtClean="0"/>
              <a:t>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малыш, пейзаж, рожь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3209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286148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071934" y="928670"/>
            <a:ext cx="957266" cy="1404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?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221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Тайны мягкого знака…</vt:lpstr>
      <vt:lpstr>Слайд 5</vt:lpstr>
      <vt:lpstr>Слайд 6</vt:lpstr>
      <vt:lpstr>Слайд 7</vt:lpstr>
      <vt:lpstr>Слайд 8</vt:lpstr>
      <vt:lpstr>                Шалаш, мышь, гараж, молодежь, кирпич, полночь, помощь, лещ, ночь, обруч малыш, пейзаж, рожь  </vt:lpstr>
      <vt:lpstr>Слайд 10</vt:lpstr>
      <vt:lpstr>Слайд 11</vt:lpstr>
      <vt:lpstr>Слайд 12</vt:lpstr>
      <vt:lpstr>Слова для справок:    ночь, нож, плащ,  мяч, матч, речь, малыш, ёж.</vt:lpstr>
      <vt:lpstr>Слайд 14</vt:lpstr>
      <vt:lpstr>Вариант синквейна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2011-01-17T09:40:29Z</dcterms:created>
  <dcterms:modified xsi:type="dcterms:W3CDTF">2011-01-18T12:33:49Z</dcterms:modified>
</cp:coreProperties>
</file>