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62DE8-CC9F-44AD-81B8-CF63B036212E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28D7A-0877-449C-A9D9-9F973D580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62DE8-CC9F-44AD-81B8-CF63B036212E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28D7A-0877-449C-A9D9-9F973D580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62DE8-CC9F-44AD-81B8-CF63B036212E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28D7A-0877-449C-A9D9-9F973D580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62DE8-CC9F-44AD-81B8-CF63B036212E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28D7A-0877-449C-A9D9-9F973D580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62DE8-CC9F-44AD-81B8-CF63B036212E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28D7A-0877-449C-A9D9-9F973D580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62DE8-CC9F-44AD-81B8-CF63B036212E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28D7A-0877-449C-A9D9-9F973D580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62DE8-CC9F-44AD-81B8-CF63B036212E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28D7A-0877-449C-A9D9-9F973D580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62DE8-CC9F-44AD-81B8-CF63B036212E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28D7A-0877-449C-A9D9-9F973D580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62DE8-CC9F-44AD-81B8-CF63B036212E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28D7A-0877-449C-A9D9-9F973D580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62DE8-CC9F-44AD-81B8-CF63B036212E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28D7A-0877-449C-A9D9-9F973D580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62DE8-CC9F-44AD-81B8-CF63B036212E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D28D7A-0877-449C-A9D9-9F973D580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062DE8-CC9F-44AD-81B8-CF63B036212E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D28D7A-0877-449C-A9D9-9F973D580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0;&#1072;&#1073;&#1080;&#1085;&#1077;&#1090;%20&#1080;&#1085;.%20&#1103;&#1079;&#1099;&#1082;&#1072;\&#1056;&#1072;&#1073;&#1086;&#1095;&#1080;&#1081;%20&#1089;&#1090;&#1086;&#1083;\IYA_BannovaLW_KonkursMM3\IYA_BannovaLW_konkurs_multimedia\Weihnachten_1.wm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&#1050;&#1072;&#1073;&#1080;&#1085;&#1077;&#1090;%20&#1080;&#1085;.%20&#1103;&#1079;&#1099;&#1082;&#1072;\&#1056;&#1072;&#1073;&#1086;&#1095;&#1080;&#1081;%20&#1089;&#1090;&#1086;&#1083;\IYA_BannovaLW_KonkursMM3\IYA_BannovaLW_konkurs_multimedia\10%20-%20&#1058;&#1088;&#1077;&#1082;%2057%20.mp3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928670"/>
            <a:ext cx="6000792" cy="272033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Bickham Script Pro Regular" pitchFamily="66" charset="0"/>
              </a:rPr>
              <a:t>Die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Bickham Script Pro Regular" pitchFamily="66" charset="0"/>
              </a:rPr>
              <a:t>Winterfeste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Bickham Script Pro Regular" pitchFamily="66" charset="0"/>
              </a:rPr>
              <a:t> </a:t>
            </a:r>
            <a:b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Bickham Script Pro Regular" pitchFamily="66" charset="0"/>
              </a:rPr>
            </a:b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Bickham Script Pro Regular" pitchFamily="66" charset="0"/>
              </a:rPr>
              <a:t>in Deutschland und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Bickham Script Pro Regular" pitchFamily="66" charset="0"/>
              </a:rPr>
              <a:t>Russ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Bickham Script Pro Regular" pitchFamily="66" charset="0"/>
                <a:cs typeface="Arial"/>
              </a:rPr>
              <a:t>land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993028" cy="138704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Bickham Script Pro Regular" pitchFamily="66" charset="0"/>
              </a:rPr>
              <a:t>Deutsch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Bickham Script Pro Regular" pitchFamily="66" charset="0"/>
              </a:rPr>
              <a:t>Wunderkinder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Bickham Script Pro Regular" pitchFamily="66" charset="0"/>
              </a:rPr>
              <a:t> 5.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Bickham Script Pro Regular" pitchFamily="66" charset="0"/>
              </a:rPr>
              <a:t>Klasse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Bickham Script Pro Regular" pitchFamily="66" charset="0"/>
            </a:endParaRPr>
          </a:p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Bickham Script Pro Regular" pitchFamily="66" charset="0"/>
              </a:rPr>
              <a:t>Unterrichtet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Bickham Script Pro Regular" pitchFamily="66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Bickham Script Pro Regular" pitchFamily="66" charset="0"/>
              </a:rPr>
              <a:t>bei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Bickham Script Pro Regular" pitchFamily="66" charset="0"/>
              </a:rPr>
              <a:t> </a:t>
            </a:r>
          </a:p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Bickham Script Pro Regular" pitchFamily="66" charset="0"/>
              </a:rPr>
              <a:t>Bannova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Bickham Script Pro Regular" pitchFamily="66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Bickham Script Pro Regular" pitchFamily="66" charset="0"/>
              </a:rPr>
              <a:t>Ludmila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Bickham Script Pro Regular" pitchFamily="66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Bickham Script Pro Regular" pitchFamily="66" charset="0"/>
              </a:rPr>
              <a:t>Wasiliewna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c3fe2637f3e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2500330" cy="632633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8286808" cy="7143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Bickham Script Pro Regular" pitchFamily="66" charset="0"/>
              </a:rPr>
              <a:t>Anfang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Bickham Script Pro Regular" pitchFamily="66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Bickham Script Pro Regular" pitchFamily="66" charset="0"/>
              </a:rPr>
              <a:t>der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Bickham Script Pro Regular" pitchFamily="66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Bickham Script Pro Regular" pitchFamily="66" charset="0"/>
              </a:rPr>
              <a:t>Stunde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Weihnachten_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428604"/>
            <a:ext cx="7024694" cy="526852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857892"/>
            <a:ext cx="8501122" cy="78581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400" dirty="0" err="1" smtClean="0">
                <a:solidFill>
                  <a:schemeClr val="accent1">
                    <a:lumMod val="50000"/>
                  </a:schemeClr>
                </a:solidFill>
                <a:latin typeface="Bickham Script Pro Regular" pitchFamily="66" charset="0"/>
              </a:rPr>
              <a:t>Kontrole</a:t>
            </a:r>
            <a:r>
              <a:rPr lang="en-US" sz="6400" dirty="0" smtClean="0">
                <a:solidFill>
                  <a:schemeClr val="accent1">
                    <a:lumMod val="50000"/>
                  </a:schemeClr>
                </a:solidFill>
                <a:latin typeface="Bickham Script Pro Regular" pitchFamily="66" charset="0"/>
              </a:rPr>
              <a:t> </a:t>
            </a:r>
            <a:r>
              <a:rPr lang="en-US" sz="6400" dirty="0" err="1" smtClean="0">
                <a:solidFill>
                  <a:schemeClr val="accent1">
                    <a:lumMod val="50000"/>
                  </a:schemeClr>
                </a:solidFill>
                <a:latin typeface="Bickham Script Pro Regular" pitchFamily="66" charset="0"/>
              </a:rPr>
              <a:t>der</a:t>
            </a:r>
            <a:r>
              <a:rPr lang="en-US" sz="6400" dirty="0" smtClean="0">
                <a:solidFill>
                  <a:schemeClr val="accent1">
                    <a:lumMod val="50000"/>
                  </a:schemeClr>
                </a:solidFill>
                <a:latin typeface="Bickham Script Pro Regular" pitchFamily="66" charset="0"/>
              </a:rPr>
              <a:t> </a:t>
            </a:r>
            <a:r>
              <a:rPr lang="en-US" sz="6400" dirty="0" err="1" smtClean="0">
                <a:solidFill>
                  <a:schemeClr val="accent1">
                    <a:lumMod val="50000"/>
                  </a:schemeClr>
                </a:solidFill>
                <a:latin typeface="Bickham Script Pro Regular" pitchFamily="66" charset="0"/>
              </a:rPr>
              <a:t>Hausaufgabe</a:t>
            </a:r>
            <a:endParaRPr lang="ru-RU" sz="6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Содержимое 17" descr="0a352db8442e707c5e5b21dd0fb65f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357166"/>
            <a:ext cx="920228" cy="1260587"/>
          </a:xfrm>
          <a:solidFill>
            <a:schemeClr val="accent1"/>
          </a:solidFill>
        </p:spPr>
      </p:pic>
      <p:sp>
        <p:nvSpPr>
          <p:cNvPr id="4" name="Овал 3"/>
          <p:cNvSpPr/>
          <p:nvPr/>
        </p:nvSpPr>
        <p:spPr>
          <a:xfrm>
            <a:off x="2643174" y="2285992"/>
            <a:ext cx="364333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Berlin Sans FB" pitchFamily="34" charset="0"/>
              </a:rPr>
              <a:t>Weihnachts</a:t>
            </a:r>
            <a:r>
              <a:rPr lang="en-US" sz="3000" b="1" dirty="0" smtClean="0">
                <a:solidFill>
                  <a:srgbClr val="FF0000"/>
                </a:solidFill>
                <a:latin typeface="Berlin Sans FB" pitchFamily="34" charset="0"/>
              </a:rPr>
              <a:t>-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 flipH="1">
            <a:off x="3643306" y="1643050"/>
            <a:ext cx="357190" cy="642942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8623008">
            <a:off x="5567453" y="2081797"/>
            <a:ext cx="652298" cy="28923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286512" y="2786058"/>
            <a:ext cx="642942" cy="28575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2425555">
            <a:off x="2571736" y="2143116"/>
            <a:ext cx="714380" cy="285752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1857356" y="2786058"/>
            <a:ext cx="785818" cy="285752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643438" y="3571876"/>
            <a:ext cx="357190" cy="64294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2617433">
            <a:off x="5429256" y="3500438"/>
            <a:ext cx="857256" cy="357190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9175775">
            <a:off x="2466320" y="3453145"/>
            <a:ext cx="785818" cy="357190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14290"/>
            <a:ext cx="1075179" cy="1768387"/>
          </a:xfrm>
          <a:prstGeom prst="rect">
            <a:avLst/>
          </a:prstGeom>
        </p:spPr>
      </p:pic>
      <p:pic>
        <p:nvPicPr>
          <p:cNvPr id="24" name="Рисунок 23" descr="sm_f_4962c0a54c0c1.jpg"/>
          <p:cNvPicPr>
            <a:picLocks noChangeAspect="1"/>
          </p:cNvPicPr>
          <p:nvPr/>
        </p:nvPicPr>
        <p:blipFill>
          <a:blip r:embed="rId4"/>
          <a:srcRect l="27381" r="19047" b="-1"/>
          <a:stretch>
            <a:fillRect/>
          </a:stretch>
        </p:blipFill>
        <p:spPr>
          <a:xfrm>
            <a:off x="7000892" y="1714488"/>
            <a:ext cx="1285884" cy="1800238"/>
          </a:xfrm>
          <a:prstGeom prst="rect">
            <a:avLst/>
          </a:prstGeom>
        </p:spPr>
      </p:pic>
      <p:pic>
        <p:nvPicPr>
          <p:cNvPr id="25" name="Рисунок 24" descr="krippe.bmp"/>
          <p:cNvPicPr>
            <a:picLocks noChangeAspect="1"/>
          </p:cNvPicPr>
          <p:nvPr/>
        </p:nvPicPr>
        <p:blipFill>
          <a:blip r:embed="rId5"/>
          <a:srcRect l="8982" t="13653" r="5688" b="7844"/>
          <a:stretch>
            <a:fillRect/>
          </a:stretch>
        </p:blipFill>
        <p:spPr>
          <a:xfrm>
            <a:off x="500034" y="2214554"/>
            <a:ext cx="1357322" cy="1643074"/>
          </a:xfrm>
          <a:prstGeom prst="rect">
            <a:avLst/>
          </a:prstGeom>
        </p:spPr>
      </p:pic>
      <p:pic>
        <p:nvPicPr>
          <p:cNvPr id="26" name="Рисунок 25" descr="37743254_37065786_7d9637485d1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428604"/>
            <a:ext cx="1714496" cy="1714496"/>
          </a:xfrm>
          <a:prstGeom prst="rect">
            <a:avLst/>
          </a:prstGeom>
        </p:spPr>
      </p:pic>
      <p:pic>
        <p:nvPicPr>
          <p:cNvPr id="27" name="Рисунок 26" descr="0001076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3786190"/>
            <a:ext cx="1533173" cy="1501884"/>
          </a:xfrm>
          <a:prstGeom prst="rect">
            <a:avLst/>
          </a:prstGeom>
        </p:spPr>
      </p:pic>
      <p:pic>
        <p:nvPicPr>
          <p:cNvPr id="28" name="Рисунок 27" descr="kerz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48" y="0"/>
            <a:ext cx="1404944" cy="1587587"/>
          </a:xfrm>
          <a:prstGeom prst="rect">
            <a:avLst/>
          </a:prstGeom>
        </p:spPr>
      </p:pic>
      <p:sp>
        <p:nvSpPr>
          <p:cNvPr id="29" name="Стрелка вправо 28"/>
          <p:cNvSpPr/>
          <p:nvPr/>
        </p:nvSpPr>
        <p:spPr>
          <a:xfrm rot="7472873">
            <a:off x="3191686" y="3675306"/>
            <a:ext cx="785818" cy="35719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img_984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84" y="4214818"/>
            <a:ext cx="1904984" cy="1269989"/>
          </a:xfrm>
          <a:prstGeom prst="rect">
            <a:avLst/>
          </a:prstGeom>
        </p:spPr>
      </p:pic>
      <p:sp>
        <p:nvSpPr>
          <p:cNvPr id="31" name="Стрелка вверх 30"/>
          <p:cNvSpPr/>
          <p:nvPr/>
        </p:nvSpPr>
        <p:spPr>
          <a:xfrm>
            <a:off x="4786314" y="1571612"/>
            <a:ext cx="357190" cy="714380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рожд.bmp"/>
          <p:cNvPicPr>
            <a:picLocks noChangeAspect="1"/>
          </p:cNvPicPr>
          <p:nvPr/>
        </p:nvPicPr>
        <p:blipFill>
          <a:blip r:embed="rId10" cstate="print"/>
          <a:srcRect r="2460" b="6392"/>
          <a:stretch>
            <a:fillRect/>
          </a:stretch>
        </p:blipFill>
        <p:spPr>
          <a:xfrm>
            <a:off x="4357686" y="4214818"/>
            <a:ext cx="1285884" cy="128588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000760" y="3786190"/>
            <a:ext cx="267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Berlin Sans FB" pitchFamily="34" charset="0"/>
              </a:rPr>
              <a:t>Ich</a:t>
            </a:r>
            <a:r>
              <a:rPr lang="en-US" b="1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Berlin Sans FB" pitchFamily="34" charset="0"/>
              </a:rPr>
              <a:t>wünsche</a:t>
            </a:r>
            <a:r>
              <a:rPr lang="en-US" b="1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Berlin Sans FB" pitchFamily="34" charset="0"/>
              </a:rPr>
              <a:t>mir</a:t>
            </a:r>
            <a:r>
              <a:rPr lang="en-US" b="1" dirty="0" smtClean="0">
                <a:solidFill>
                  <a:srgbClr val="FF0000"/>
                </a:solidFill>
                <a:latin typeface="Berlin Sans FB" pitchFamily="34" charset="0"/>
              </a:rPr>
              <a:t>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Стрелка влево 34"/>
          <p:cNvSpPr/>
          <p:nvPr/>
        </p:nvSpPr>
        <p:spPr>
          <a:xfrm rot="13656568">
            <a:off x="4933192" y="3936446"/>
            <a:ext cx="1500198" cy="285752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286116" y="128586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-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engel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29124" y="114298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-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kerze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5008" y="171448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-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mann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00892" y="321468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-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baum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43042" y="164305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-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kranz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0034" y="350043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-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krippe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8596" y="492919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-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pl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  <a:cs typeface="Arial"/>
              </a:rPr>
              <a:t>ätzchen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5984" y="507207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-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markt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86248" y="521495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-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karte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15074" y="407194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-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wünsche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8" name="Рисунок 47" descr="618044_01.jpg"/>
          <p:cNvPicPr>
            <a:picLocks noChangeAspect="1"/>
          </p:cNvPicPr>
          <p:nvPr/>
        </p:nvPicPr>
        <p:blipFill>
          <a:blip r:embed="rId11" cstate="print"/>
          <a:srcRect r="2172" b="2172"/>
          <a:stretch>
            <a:fillRect/>
          </a:stretch>
        </p:blipFill>
        <p:spPr>
          <a:xfrm>
            <a:off x="5715008" y="4572008"/>
            <a:ext cx="1428760" cy="142876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643570" y="564357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kalender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29" grpId="0" animBg="1"/>
      <p:bldP spid="31" grpId="0" animBg="1"/>
      <p:bldP spid="34" grpId="0"/>
      <p:bldP spid="35" grpId="0" animBg="1"/>
      <p:bldP spid="36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Weihnachten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und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Silvester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3880" cy="418795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das Fest-die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Feste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feiern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(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der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)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Silvester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das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Neujahr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Die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Tanne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-die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Tannen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  <a:p>
            <a:pPr marL="514350" indent="-514350">
              <a:buNone/>
            </a:pP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Wie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feiert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 man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sie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: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gleich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oder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anders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?</a:t>
            </a:r>
            <a:endParaRPr lang="ru-RU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fei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928670"/>
            <a:ext cx="1897058" cy="1422794"/>
          </a:xfrm>
          <a:prstGeom prst="rect">
            <a:avLst/>
          </a:prstGeom>
        </p:spPr>
      </p:pic>
      <p:pic>
        <p:nvPicPr>
          <p:cNvPr id="4" name="Рисунок 3" descr="f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500042"/>
            <a:ext cx="2032000" cy="1524000"/>
          </a:xfrm>
          <a:prstGeom prst="rect">
            <a:avLst/>
          </a:prstGeom>
        </p:spPr>
      </p:pic>
      <p:pic>
        <p:nvPicPr>
          <p:cNvPr id="6" name="Рисунок 5" descr="silves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571612"/>
            <a:ext cx="1968496" cy="1476372"/>
          </a:xfrm>
          <a:prstGeom prst="rect">
            <a:avLst/>
          </a:prstGeom>
        </p:spPr>
      </p:pic>
      <p:pic>
        <p:nvPicPr>
          <p:cNvPr id="7" name="Рисунок 6" descr="neujah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2000240"/>
            <a:ext cx="1428740" cy="1071555"/>
          </a:xfrm>
          <a:prstGeom prst="rect">
            <a:avLst/>
          </a:prstGeom>
        </p:spPr>
      </p:pic>
      <p:pic>
        <p:nvPicPr>
          <p:cNvPr id="8" name="Рисунок 7" descr="c3fe2637f3e0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1714488"/>
            <a:ext cx="785818" cy="19882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0694" y="571480"/>
            <a:ext cx="496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erlin Sans FB" pitchFamily="34" charset="0"/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107154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5272" y="17859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erlin Sans FB" pitchFamily="34" charset="0"/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8" y="221455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rlin Sans FB" pitchFamily="34" charset="0"/>
              </a:rPr>
              <a:t>4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2" y="178592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erlin Sans FB" pitchFamily="34" charset="0"/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428604"/>
            <a:ext cx="3214710" cy="250033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Bickham Script Pro Regular" pitchFamily="66" charset="0"/>
              </a:rPr>
              <a:t>Viele</a:t>
            </a:r>
            <a:r>
              <a:rPr lang="en-US" sz="3600" dirty="0" smtClean="0">
                <a:latin typeface="Bickham Script Pro Regular" pitchFamily="66" charset="0"/>
              </a:rPr>
              <a:t> Deutsche </a:t>
            </a:r>
            <a:r>
              <a:rPr lang="en-US" sz="3600" dirty="0" err="1" smtClean="0">
                <a:latin typeface="Bickham Script Pro Regular" pitchFamily="66" charset="0"/>
              </a:rPr>
              <a:t>interessieren</a:t>
            </a:r>
            <a:r>
              <a:rPr lang="en-US" sz="3600" dirty="0" smtClean="0">
                <a:latin typeface="Bickham Script Pro Regular" pitchFamily="66" charset="0"/>
              </a:rPr>
              <a:t> </a:t>
            </a:r>
            <a:r>
              <a:rPr lang="en-US" sz="3600" dirty="0" err="1" smtClean="0">
                <a:latin typeface="Bickham Script Pro Regular" pitchFamily="66" charset="0"/>
              </a:rPr>
              <a:t>sich</a:t>
            </a:r>
            <a:r>
              <a:rPr lang="en-US" sz="3600" dirty="0" smtClean="0">
                <a:latin typeface="Bickham Script Pro Regular" pitchFamily="66" charset="0"/>
              </a:rPr>
              <a:t> </a:t>
            </a:r>
            <a:r>
              <a:rPr lang="en-US" sz="3600" dirty="0" err="1" smtClean="0">
                <a:latin typeface="Bickham Script Pro Regular" pitchFamily="66" charset="0"/>
              </a:rPr>
              <a:t>für</a:t>
            </a:r>
            <a:r>
              <a:rPr lang="en-US" sz="3600" dirty="0" smtClean="0">
                <a:latin typeface="Bickham Script Pro Regular" pitchFamily="66" charset="0"/>
              </a:rPr>
              <a:t> </a:t>
            </a:r>
            <a:r>
              <a:rPr lang="en-US" sz="3600" dirty="0" err="1" smtClean="0">
                <a:latin typeface="Bickham Script Pro Regular" pitchFamily="66" charset="0"/>
              </a:rPr>
              <a:t>Russland</a:t>
            </a:r>
            <a:r>
              <a:rPr lang="en-US" sz="3600" dirty="0" smtClean="0">
                <a:latin typeface="Bickham Script Pro Regular" pitchFamily="66" charset="0"/>
              </a:rPr>
              <a:t>. </a:t>
            </a:r>
            <a:r>
              <a:rPr lang="en-US" sz="3600" dirty="0" err="1" smtClean="0">
                <a:latin typeface="Bickham Script Pro Regular" pitchFamily="66" charset="0"/>
              </a:rPr>
              <a:t>Hört</a:t>
            </a:r>
            <a:r>
              <a:rPr lang="en-US" sz="3600" dirty="0" smtClean="0">
                <a:latin typeface="Bickham Script Pro Regular" pitchFamily="66" charset="0"/>
              </a:rPr>
              <a:t> </a:t>
            </a:r>
            <a:r>
              <a:rPr lang="en-US" sz="3600" dirty="0" err="1" smtClean="0">
                <a:latin typeface="Bickham Script Pro Regular" pitchFamily="66" charset="0"/>
              </a:rPr>
              <a:t>jetzt</a:t>
            </a:r>
            <a:r>
              <a:rPr lang="en-US" sz="3600" dirty="0" smtClean="0">
                <a:latin typeface="Bickham Script Pro Regular" pitchFamily="66" charset="0"/>
              </a:rPr>
              <a:t> </a:t>
            </a:r>
            <a:r>
              <a:rPr lang="en-US" sz="3600" dirty="0" err="1" smtClean="0">
                <a:latin typeface="Bickham Script Pro Regular" pitchFamily="66" charset="0"/>
              </a:rPr>
              <a:t>ein</a:t>
            </a:r>
            <a:r>
              <a:rPr lang="en-US" sz="3600" dirty="0" smtClean="0">
                <a:latin typeface="Bickham Script Pro Regular" pitchFamily="66" charset="0"/>
              </a:rPr>
              <a:t> </a:t>
            </a:r>
            <a:r>
              <a:rPr lang="en-US" sz="3600" dirty="0" err="1" smtClean="0">
                <a:latin typeface="Bickham Script Pro Regular" pitchFamily="66" charset="0"/>
              </a:rPr>
              <a:t>Gespr</a:t>
            </a:r>
            <a:r>
              <a:rPr lang="en-US" sz="3600" dirty="0" err="1" smtClean="0">
                <a:latin typeface="Bickham Script Pro Regular" pitchFamily="66" charset="0"/>
                <a:cs typeface="Arial"/>
              </a:rPr>
              <a:t>äch</a:t>
            </a:r>
            <a:r>
              <a:rPr lang="en-US" sz="3600" dirty="0" smtClean="0">
                <a:latin typeface="Bickham Script Pro Regular" pitchFamily="66" charset="0"/>
                <a:cs typeface="Arial"/>
              </a:rPr>
              <a:t>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29256" y="2928934"/>
            <a:ext cx="3286147" cy="3000396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428604"/>
            <a:ext cx="4929222" cy="54292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Fragen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 an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euch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lgerian" pitchFamily="82" charset="0"/>
              </a:rPr>
              <a:t>!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Wie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hei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en die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Personen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?</a:t>
            </a:r>
          </a:p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Wer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fragt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?</a:t>
            </a:r>
          </a:p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Wer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antwortet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?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Was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ist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Berlin Sans FB" pitchFamily="34" charset="0"/>
              <a:cs typeface="Arial"/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das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Thema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  <a:cs typeface="Arial"/>
              </a:rPr>
              <a:t>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img_97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857496"/>
            <a:ext cx="5369727" cy="3579818"/>
          </a:xfrm>
          <a:prstGeom prst="rect">
            <a:avLst/>
          </a:prstGeom>
        </p:spPr>
      </p:pic>
      <p:pic>
        <p:nvPicPr>
          <p:cNvPr id="7" name="10 - Трек 57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71461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83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428604"/>
            <a:ext cx="3286148" cy="10191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Bickham Script Pro Regular" pitchFamily="66" charset="0"/>
              </a:rPr>
              <a:t>Reflexsion</a:t>
            </a:r>
            <a:r>
              <a:rPr lang="en-US" sz="5400" dirty="0" smtClean="0">
                <a:latin typeface="Bickham Script Pro Regular" pitchFamily="66" charset="0"/>
              </a:rPr>
              <a:t> 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29256" y="1447802"/>
            <a:ext cx="3214710" cy="448152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Was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haben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wir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gemacht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?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Was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habt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ihr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Neues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erfahren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?</a:t>
            </a:r>
          </a:p>
          <a:p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  <a:p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Die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Hausaufgabe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:</a:t>
            </a:r>
          </a:p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Arbeitsbuch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Aufgabe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3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9" y="1928802"/>
            <a:ext cx="507209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ickham Script Pro Regular" pitchFamily="66" charset="0"/>
              </a:rPr>
              <a:t>Freues</a:t>
            </a:r>
            <a:r>
              <a:rPr lang="en-US" sz="4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ickham Script Pro Regular" pitchFamily="66" charset="0"/>
              </a:rPr>
              <a:t> </a:t>
            </a:r>
            <a:r>
              <a:rPr lang="en-US" sz="48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ickham Script Pro Regular" pitchFamily="66" charset="0"/>
              </a:rPr>
              <a:t>Weihnachten</a:t>
            </a:r>
            <a:r>
              <a:rPr lang="en-US" sz="4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ickham Script Pro Regular" pitchFamily="66" charset="0"/>
              </a:rPr>
              <a:t>!</a:t>
            </a:r>
          </a:p>
          <a:p>
            <a:pPr algn="ctr"/>
            <a:r>
              <a:rPr lang="en-US" sz="4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ickham Script Pro Regular" pitchFamily="66" charset="0"/>
              </a:rPr>
              <a:t>Glückliches</a:t>
            </a:r>
            <a:r>
              <a:rPr lang="en-US" sz="4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ickham Script Pro Regular" pitchFamily="66" charset="0"/>
              </a:rPr>
              <a:t> </a:t>
            </a:r>
            <a:r>
              <a:rPr lang="en-US" sz="4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ickham Script Pro Regular" pitchFamily="66" charset="0"/>
              </a:rPr>
              <a:t>Neujahr</a:t>
            </a:r>
            <a:r>
              <a:rPr lang="en-US" sz="4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ickham Script Pro Regular" pitchFamily="66" charset="0"/>
              </a:rPr>
              <a:t>!</a:t>
            </a:r>
            <a:endParaRPr lang="ru-RU" sz="4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4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8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134</Words>
  <Application>Microsoft Office PowerPoint</Application>
  <PresentationFormat>Экран (4:3)</PresentationFormat>
  <Paragraphs>52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Die Winterfeste  in Deutschland und Russland</vt:lpstr>
      <vt:lpstr>Anfang der Stunde</vt:lpstr>
      <vt:lpstr>Kontrole der Hausaufgabe</vt:lpstr>
      <vt:lpstr>Weihnachten und Silvester</vt:lpstr>
      <vt:lpstr>Viele Deutsche interessieren sich für Russland. Hört jetzt ein Gespräch.</vt:lpstr>
      <vt:lpstr>Reflexsion </vt:lpstr>
    </vt:vector>
  </TitlesOfParts>
  <Company>МОУ Брединская СОШ №97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иностранного языка</dc:creator>
  <cp:lastModifiedBy>Кабинет иностранного языка</cp:lastModifiedBy>
  <cp:revision>32</cp:revision>
  <dcterms:created xsi:type="dcterms:W3CDTF">2011-01-02T05:52:06Z</dcterms:created>
  <dcterms:modified xsi:type="dcterms:W3CDTF">2011-01-23T18:37:08Z</dcterms:modified>
</cp:coreProperties>
</file>