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6ED"/>
    <a:srgbClr val="6784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8FA9D-578D-46C5-9990-C7484A2B163E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1CB14-5CBD-4606-BB50-03F2C0A5A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78800-F652-4D4F-B638-55BFB50EB038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E953C-B5F2-422F-B31C-802918C1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6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rgbClr val="678487"/>
            </a:gs>
            <a:gs pos="100000">
              <a:schemeClr val="bg2">
                <a:lumMod val="5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230054">
            <a:off x="406449" y="1476202"/>
            <a:ext cx="837299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С</a:t>
            </a:r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толетию Сергея Ивановича Ожегова посвящается…</a:t>
            </a:r>
            <a:endParaRPr lang="ru-RU" sz="6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64999">
              <a:schemeClr val="accent3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ловар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928802"/>
            <a:ext cx="3225232" cy="45720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928794" y="214290"/>
            <a:ext cx="67993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Словарь С.И. Ожегова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1-е издание 1949 год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«Советские словари»-1952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«О трех типах толковых словарей современного русского языка»-1952 </a:t>
            </a:r>
          </a:p>
          <a:p>
            <a:pPr algn="ctr"/>
            <a:r>
              <a:rPr lang="ru-RU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«Вопросы лексикологии и лексикографии»-1953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«О структуре фразеологии»-1957</a:t>
            </a:r>
          </a:p>
          <a:p>
            <a:pPr algn="ctr"/>
            <a:r>
              <a:rPr lang="ru-RU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«О крылатых словах»-1957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овар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12081">
            <a:off x="3377921" y="372090"/>
            <a:ext cx="1357322" cy="18188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словарь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4202">
            <a:off x="3929058" y="3500438"/>
            <a:ext cx="2071702" cy="2715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словарь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51573">
            <a:off x="1928794" y="5000636"/>
            <a:ext cx="1143008" cy="1444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словарь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87551">
            <a:off x="7257725" y="3717978"/>
            <a:ext cx="1571636" cy="20179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словарь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124536">
            <a:off x="782997" y="2859670"/>
            <a:ext cx="2045788" cy="16430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словарь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433768">
            <a:off x="5897202" y="325070"/>
            <a:ext cx="2357454" cy="2357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словарь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089920">
            <a:off x="785786" y="500042"/>
            <a:ext cx="1285884" cy="16909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Елена Викторовна\Рабочий стол\Pictures\аване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4500594" cy="460535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100" name="Picture 4" descr="C:\Documents and Settings\Елена Викторовна\Рабочий стол\Pictures\русск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500174"/>
            <a:ext cx="2928958" cy="4598464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9" name="Прямоугольник 8"/>
          <p:cNvSpPr/>
          <p:nvPr/>
        </p:nvSpPr>
        <p:spPr>
          <a:xfrm>
            <a:off x="500034" y="285728"/>
            <a:ext cx="8079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Рубен Иванович Аванесов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0"/>
            <a:ext cx="6814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Социолингвистика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2" descr="C:\Documents and Settings\Владелец\Рабочий стол\Крылов\443px-KrylovBasnopisetsByEggin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249397"/>
            <a:ext cx="3714776" cy="460860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122" name="Picture 2" descr="C:\Documents and Settings\Елена Викторовна\Рабочий стол\Pictures\островс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3500462" cy="44945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642918"/>
            <a:ext cx="56350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А.Н. Островский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53173" y="1285860"/>
            <a:ext cx="419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И.А. Крылов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Елена Викторовна\Рабочий стол\Pictures\ожегов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4857784" cy="59293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00298" y="0"/>
            <a:ext cx="4242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Автор: Ли Ша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147" name="Picture 3" descr="C:\Documents and Settings\Елена Викторовна\Рабочий стол\Pictures\о6жег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857364"/>
            <a:ext cx="3500462" cy="4226973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TopUp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Елена Викторовна\Рабочий стол\Pictures\ожегов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14422"/>
            <a:ext cx="3511571" cy="519433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171" name="Picture 3" descr="C:\Documents and Settings\Елена Викторовна\Рабочий стол\Pictures\ожег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88"/>
            <a:ext cx="4214810" cy="47180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27804" y="142852"/>
            <a:ext cx="8816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Словарь- бессмертный труд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Презентацию подготовила учитель русского языка и литературы МОУ </a:t>
            </a:r>
            <a:r>
              <a:rPr lang="ru-RU" dirty="0" err="1" smtClean="0"/>
              <a:t>Кагальницкой</a:t>
            </a:r>
            <a:r>
              <a:rPr lang="ru-RU" dirty="0" smtClean="0"/>
              <a:t> СОШ №1 Шемякина </a:t>
            </a:r>
            <a:r>
              <a:rPr lang="ru-RU" smtClean="0"/>
              <a:t>Елена Викторовна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ожегов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786058"/>
            <a:ext cx="3605386" cy="33575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500042"/>
            <a:ext cx="8286808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    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Рыцарь и хранитель родного языка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429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Семья Сергея Ивановича Ожегова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ожегов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071678"/>
            <a:ext cx="3429024" cy="4357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591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Петроградский Университет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Documents and Settings\Елена Викторовна\Рабочий стол\Pictures\ожегов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7999">
              <a:schemeClr val="accent6">
                <a:lumMod val="40000"/>
                <a:lumOff val="60000"/>
              </a:schemeClr>
            </a:gs>
            <a:gs pos="36000">
              <a:schemeClr val="accent6">
                <a:lumMod val="60000"/>
                <a:lumOff val="40000"/>
              </a:schemeClr>
            </a:gs>
            <a:gs pos="61000">
              <a:schemeClr val="accent6">
                <a:lumMod val="60000"/>
                <a:lumOff val="40000"/>
              </a:schemeClr>
            </a:gs>
            <a:gs pos="82001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428604"/>
            <a:ext cx="61684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В.В. </a:t>
            </a:r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Виноградов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виноград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000240"/>
            <a:ext cx="3571900" cy="44562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39999">
              <a:schemeClr val="accent2">
                <a:lumMod val="40000"/>
                <a:lumOff val="60000"/>
              </a:schemeClr>
            </a:gs>
            <a:gs pos="7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71480"/>
            <a:ext cx="388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Д.Н. Ушаков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ушак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857364"/>
            <a:ext cx="2952771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словарь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786058"/>
            <a:ext cx="2214578" cy="34854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714356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Словарь   Д.Н. Ушакова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64999">
              <a:schemeClr val="tx2">
                <a:lumMod val="40000"/>
                <a:lumOff val="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Елена Викторовна\Рабочий стол\Pictures\виноград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928670"/>
            <a:ext cx="4071966" cy="464347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2051" name="Picture 3" descr="C:\Documents and Settings\Елена Викторовна\Рабочий стол\Pictures\ожег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85926"/>
            <a:ext cx="4000528" cy="4643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7" name="Прямоугольник 6"/>
          <p:cNvSpPr/>
          <p:nvPr/>
        </p:nvSpPr>
        <p:spPr>
          <a:xfrm>
            <a:off x="0" y="785794"/>
            <a:ext cx="4035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С.И. 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Ожегов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08" y="0"/>
            <a:ext cx="6000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В.В. виноградов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64999">
              <a:schemeClr val="accent6">
                <a:lumMod val="60000"/>
                <a:lumOff val="4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71536" y="928670"/>
            <a:ext cx="57150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С.И. Ожегов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C:\Documents and Settings\Елена Викторовна\Рабочий стол\Pictures\уша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857364"/>
            <a:ext cx="3571868" cy="4762491"/>
          </a:xfrm>
          <a:prstGeom prst="rect">
            <a:avLst/>
          </a:prstGeom>
          <a:noFill/>
        </p:spPr>
      </p:pic>
      <p:pic>
        <p:nvPicPr>
          <p:cNvPr id="3075" name="Picture 3" descr="C:\Documents and Settings\Елена Викторовна\Рабочий стол\Pictures\ожег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857364"/>
            <a:ext cx="3786214" cy="47863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72066" y="642918"/>
            <a:ext cx="3792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Д.Н.Ушаков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64999">
              <a:schemeClr val="bg1">
                <a:lumMod val="6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2862" y="857233"/>
            <a:ext cx="837110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rgbClr val="FF0000"/>
                </a:solidFill>
                <a:effectLst/>
              </a:rPr>
              <a:t>Труд мой </a:t>
            </a:r>
            <a:r>
              <a:rPr lang="ru-RU" sz="8000" b="1" dirty="0" smtClean="0">
                <a:ln/>
                <a:solidFill>
                  <a:srgbClr val="FF0000"/>
                </a:solidFill>
              </a:rPr>
              <a:t>л</a:t>
            </a:r>
            <a:r>
              <a:rPr lang="ru-RU" sz="8000" b="1" cap="none" spc="0" dirty="0" smtClean="0">
                <a:ln/>
                <a:solidFill>
                  <a:srgbClr val="FF0000"/>
                </a:solidFill>
                <a:effectLst/>
              </a:rPr>
              <a:t>юбому труду </a:t>
            </a:r>
            <a:r>
              <a:rPr lang="ru-RU" sz="8000" b="1" cap="none" spc="0" dirty="0" err="1" smtClean="0">
                <a:ln/>
                <a:solidFill>
                  <a:srgbClr val="FF0000"/>
                </a:solidFill>
                <a:effectLst/>
              </a:rPr>
              <a:t>родственнен</a:t>
            </a:r>
            <a:r>
              <a:rPr lang="ru-RU" sz="8000" b="1" cap="none" spc="0" dirty="0" smtClean="0">
                <a:ln/>
                <a:solidFill>
                  <a:srgbClr val="FF0000"/>
                </a:solidFill>
                <a:effectLst/>
              </a:rPr>
              <a:t> </a:t>
            </a:r>
          </a:p>
          <a:p>
            <a:pPr algn="r"/>
            <a:r>
              <a:rPr lang="ru-RU" sz="8000" b="1" dirty="0" smtClean="0">
                <a:ln/>
                <a:solidFill>
                  <a:srgbClr val="FF0000"/>
                </a:solidFill>
              </a:rPr>
              <a:t>В.Маяковский</a:t>
            </a:r>
            <a:endParaRPr lang="ru-RU" sz="80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120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КСОШ №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Викторовна</dc:creator>
  <cp:lastModifiedBy>Елена Викторовна</cp:lastModifiedBy>
  <cp:revision>21</cp:revision>
  <dcterms:created xsi:type="dcterms:W3CDTF">2010-10-09T06:51:17Z</dcterms:created>
  <dcterms:modified xsi:type="dcterms:W3CDTF">2011-01-25T06:57:46Z</dcterms:modified>
</cp:coreProperties>
</file>