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 id="2147483744" r:id="rId3"/>
    <p:sldMasterId id="2147483756"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1344"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D0BC266-A7D4-4D54-8650-E5D996C8F7D0}" type="datetimeFigureOut">
              <a:rPr lang="ru-RU"/>
              <a:pPr>
                <a:defRPr/>
              </a:pPr>
              <a:t>29.03.2011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A52C8AE-120B-4815-9508-5590D5637B9A}"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Образ слайда 1"/>
          <p:cNvSpPr>
            <a:spLocks noGrp="1" noRot="1" noChangeAspect="1"/>
          </p:cNvSpPr>
          <p:nvPr>
            <p:ph type="sldImg"/>
          </p:nvPr>
        </p:nvSpPr>
        <p:spPr bwMode="auto">
          <a:noFill/>
          <a:ln>
            <a:solidFill>
              <a:srgbClr val="000000"/>
            </a:solidFill>
            <a:miter lim="800000"/>
            <a:headEnd/>
            <a:tailEnd/>
          </a:ln>
        </p:spPr>
      </p:sp>
      <p:sp>
        <p:nvSpPr>
          <p:cNvPr id="6246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6246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0B6285-D176-4CA3-98DF-265CFAA4F25A}" type="slidenum">
              <a:rPr lang="ru-RU"/>
              <a:pPr fontAlgn="base">
                <a:spcBef>
                  <a:spcPct val="0"/>
                </a:spcBef>
                <a:spcAft>
                  <a:spcPct val="0"/>
                </a:spcAft>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6" name="Дата 29"/>
          <p:cNvSpPr>
            <a:spLocks noGrp="1"/>
          </p:cNvSpPr>
          <p:nvPr>
            <p:ph type="dt" sz="half" idx="10"/>
          </p:nvPr>
        </p:nvSpPr>
        <p:spPr/>
        <p:txBody>
          <a:bodyPr/>
          <a:lstStyle>
            <a:lvl1pPr>
              <a:defRPr/>
            </a:lvl1pPr>
          </a:lstStyle>
          <a:p>
            <a:pPr>
              <a:defRPr/>
            </a:pPr>
            <a:fld id="{0A9FE25F-B11D-41E0-9FAA-E3930FFFB5B5}" type="datetimeFigureOut">
              <a:rPr lang="ru-RU"/>
              <a:pPr>
                <a:defRPr/>
              </a:pPr>
              <a:t>29.03.2011</a:t>
            </a:fld>
            <a:endParaRPr lang="ru-RU"/>
          </a:p>
        </p:txBody>
      </p:sp>
      <p:sp>
        <p:nvSpPr>
          <p:cNvPr id="7" name="Нижний колонтитул 18"/>
          <p:cNvSpPr>
            <a:spLocks noGrp="1"/>
          </p:cNvSpPr>
          <p:nvPr>
            <p:ph type="ftr" sz="quarter" idx="11"/>
          </p:nvPr>
        </p:nvSpPr>
        <p:spPr/>
        <p:txBody>
          <a:bodyPr/>
          <a:lstStyle>
            <a:lvl1pPr>
              <a:defRPr/>
            </a:lvl1pPr>
          </a:lstStyle>
          <a:p>
            <a:pPr>
              <a:defRPr/>
            </a:pPr>
            <a:endParaRPr lang="ru-RU"/>
          </a:p>
        </p:txBody>
      </p:sp>
      <p:sp>
        <p:nvSpPr>
          <p:cNvPr id="8" name="Номер слайда 26"/>
          <p:cNvSpPr>
            <a:spLocks noGrp="1"/>
          </p:cNvSpPr>
          <p:nvPr>
            <p:ph type="sldNum" sz="quarter" idx="12"/>
          </p:nvPr>
        </p:nvSpPr>
        <p:spPr/>
        <p:txBody>
          <a:bodyPr/>
          <a:lstStyle>
            <a:lvl1pPr>
              <a:defRPr/>
            </a:lvl1pPr>
          </a:lstStyle>
          <a:p>
            <a:pPr>
              <a:defRPr/>
            </a:pPr>
            <a:fld id="{A24D7441-D6C9-4E8F-A908-9836F8EFB21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C533EA96-0619-4E9A-A336-A30CE51BCF6D}" type="datetimeFigureOut">
              <a:rPr lang="ru-RU"/>
              <a:pPr>
                <a:defRPr/>
              </a:pPr>
              <a:t>29.03.2011</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F190D9CB-3F34-4C02-833B-931035941B17}" type="slidenum">
              <a:rPr lang="ru-RU"/>
              <a:pPr>
                <a:defRPr/>
              </a:pPr>
              <a:t>‹#›</a:t>
            </a:fld>
            <a:endParaRPr lang="ru-RU"/>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B8CA6366-71B9-47F6-A509-229530B794FB}" type="datetimeFigureOut">
              <a:rPr lang="ru-RU"/>
              <a:pPr>
                <a:defRPr/>
              </a:pPr>
              <a:t>29.03.2011</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1D8B6C75-FF47-411B-83FD-BE67276EC810}" type="slidenum">
              <a:rPr lang="ru-RU"/>
              <a:pPr>
                <a:defRPr/>
              </a:pPr>
              <a:t>‹#›</a:t>
            </a:fld>
            <a:endParaRPr lang="ru-RU"/>
          </a:p>
        </p:txBody>
      </p:sp>
    </p:spTree>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cxnSp>
        <p:nvCxnSpPr>
          <p:cNvPr id="4" name="Прямая соединительная линия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Овал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8" name="Заголовок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ru-RU" smtClean="0"/>
              <a:t>Образец заголовка</a:t>
            </a:r>
            <a:endParaRPr lang="en-US"/>
          </a:p>
        </p:txBody>
      </p:sp>
      <p:sp>
        <p:nvSpPr>
          <p:cNvPr id="7" name="Дата 14"/>
          <p:cNvSpPr>
            <a:spLocks noGrp="1"/>
          </p:cNvSpPr>
          <p:nvPr>
            <p:ph type="dt" sz="half" idx="10"/>
          </p:nvPr>
        </p:nvSpPr>
        <p:spPr/>
        <p:txBody>
          <a:bodyPr/>
          <a:lstStyle>
            <a:lvl1pPr>
              <a:defRPr/>
            </a:lvl1pPr>
          </a:lstStyle>
          <a:p>
            <a:pPr>
              <a:defRPr/>
            </a:pPr>
            <a:fld id="{5F842C4E-AB69-40BB-A578-B5451FBE806E}" type="datetimeFigureOut">
              <a:rPr lang="ru-RU"/>
              <a:pPr>
                <a:defRPr/>
              </a:pPr>
              <a:t>29.03.2011</a:t>
            </a:fld>
            <a:endParaRPr lang="ru-RU"/>
          </a:p>
        </p:txBody>
      </p:sp>
      <p:sp>
        <p:nvSpPr>
          <p:cNvPr id="8" name="Номер слайда 15"/>
          <p:cNvSpPr>
            <a:spLocks noGrp="1"/>
          </p:cNvSpPr>
          <p:nvPr>
            <p:ph type="sldNum" sz="quarter" idx="11"/>
          </p:nvPr>
        </p:nvSpPr>
        <p:spPr/>
        <p:txBody>
          <a:bodyPr/>
          <a:lstStyle>
            <a:lvl1pPr>
              <a:defRPr/>
            </a:lvl1pPr>
          </a:lstStyle>
          <a:p>
            <a:pPr>
              <a:defRPr/>
            </a:pPr>
            <a:fld id="{C5E0AD61-DAC4-4D42-AC34-38123B4EC1DF}" type="slidenum">
              <a:rPr lang="ru-RU"/>
              <a:pPr>
                <a:defRPr/>
              </a:pPr>
              <a:t>‹#›</a:t>
            </a:fld>
            <a:endParaRPr lang="ru-RU"/>
          </a:p>
        </p:txBody>
      </p:sp>
      <p:sp>
        <p:nvSpPr>
          <p:cNvPr id="10" name="Нижний колонтитул 16"/>
          <p:cNvSpPr>
            <a:spLocks noGrp="1"/>
          </p:cNvSpPr>
          <p:nvPr>
            <p:ph type="ftr" sz="quarter" idx="12"/>
          </p:nvPr>
        </p:nvSpPr>
        <p:spPr/>
        <p:txBody>
          <a:bodyPr/>
          <a:lstStyle>
            <a:lvl1pPr>
              <a:defRPr/>
            </a:lvl1pPr>
          </a:lstStyle>
          <a:p>
            <a:pPr>
              <a:defRPr/>
            </a:pPr>
            <a:endParaRPr lang="ru-RU"/>
          </a:p>
        </p:txBody>
      </p:sp>
    </p:spTree>
  </p:cSld>
  <p:clrMapOvr>
    <a:masterClrMapping/>
  </p:clrMapOvr>
  <p:transition>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Заголовок 16"/>
          <p:cNvSpPr>
            <a:spLocks noGrp="1"/>
          </p:cNvSpPr>
          <p:nvPr>
            <p:ph type="title"/>
          </p:nvPr>
        </p:nvSpPr>
        <p:spPr/>
        <p:txBody>
          <a:bodyPr rtlCol="0"/>
          <a:lstStyle/>
          <a:p>
            <a:r>
              <a:rPr lang="ru-RU" smtClean="0"/>
              <a:t>Образец заголовка</a:t>
            </a:r>
            <a:endParaRPr lang="en-US"/>
          </a:p>
        </p:txBody>
      </p:sp>
      <p:sp>
        <p:nvSpPr>
          <p:cNvPr id="4" name="Дата 23"/>
          <p:cNvSpPr>
            <a:spLocks noGrp="1"/>
          </p:cNvSpPr>
          <p:nvPr>
            <p:ph type="dt" sz="half" idx="10"/>
          </p:nvPr>
        </p:nvSpPr>
        <p:spPr/>
        <p:txBody>
          <a:bodyPr/>
          <a:lstStyle>
            <a:lvl1pPr>
              <a:defRPr/>
            </a:lvl1pPr>
          </a:lstStyle>
          <a:p>
            <a:pPr>
              <a:defRPr/>
            </a:pPr>
            <a:fld id="{2449B0DF-BBE9-4D86-8323-412C1ACEF579}" type="datetimeFigureOut">
              <a:rPr lang="ru-RU"/>
              <a:pPr>
                <a:defRPr/>
              </a:pPr>
              <a:t>29.03.2011</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62CFAD8D-2220-4CD8-96B4-0103C35B4571}" type="slidenum">
              <a:rPr lang="ru-RU"/>
              <a:pPr>
                <a:defRPr/>
              </a:pPr>
              <a:t>‹#›</a:t>
            </a:fld>
            <a:endParaRPr lang="ru-RU"/>
          </a:p>
        </p:txBody>
      </p:sp>
    </p:spTree>
  </p:cSld>
  <p:clrMapOvr>
    <a:masterClrMapping/>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cxnSp>
        <p:nvCxnSpPr>
          <p:cNvPr id="4" name="Прямая соединительная линия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E881A9E-AEA8-4065-B249-77BE4ECC17DE}" type="datetimeFigureOut">
              <a:rPr lang="ru-RU"/>
              <a:pPr>
                <a:defRPr/>
              </a:pPr>
              <a:t>29.03.2011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F6E8079-B06F-4734-90C0-36E3AC33DFC7}" type="slidenum">
              <a:rPr lang="ru-RU"/>
              <a:pPr>
                <a:defRPr/>
              </a:pPr>
              <a:t>‹#›</a:t>
            </a:fld>
            <a:endParaRPr lang="ru-RU"/>
          </a:p>
        </p:txBody>
      </p:sp>
    </p:spTree>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11" name="Содержимое 10"/>
          <p:cNvSpPr>
            <a:spLocks noGrp="1"/>
          </p:cNvSpPr>
          <p:nvPr>
            <p:ph sz="half" idx="1"/>
          </p:nvPr>
        </p:nvSpPr>
        <p:spPr>
          <a:xfrm>
            <a:off x="457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B0BBC647-AD08-4279-A23A-7DAAF8E4665D}" type="datetimeFigureOut">
              <a:rPr lang="ru-RU"/>
              <a:pPr>
                <a:defRPr/>
              </a:pPr>
              <a:t>29.03.2011</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4A907099-6AC3-448B-A9EB-42A4DF6DAE94}" type="slidenum">
              <a:rPr lang="ru-RU"/>
              <a:pPr>
                <a:defRPr/>
              </a:pPr>
              <a:t>‹#›</a:t>
            </a:fld>
            <a:endParaRPr lang="ru-RU"/>
          </a:p>
        </p:txBody>
      </p:sp>
    </p:spTree>
  </p:cSld>
  <p:clrMapOvr>
    <a:masterClrMapping/>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Прямая соединительная линия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4" name="Содержимое 33"/>
          <p:cNvSpPr>
            <a:spLocks noGrp="1"/>
          </p:cNvSpPr>
          <p:nvPr>
            <p:ph sz="quarter" idx="4"/>
          </p:nvPr>
        </p:nvSpPr>
        <p:spPr>
          <a:xfrm>
            <a:off x="4649788"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 name="Заголовок 1"/>
          <p:cNvSpPr>
            <a:spLocks noGrp="1"/>
          </p:cNvSpPr>
          <p:nvPr>
            <p:ph type="title"/>
          </p:nvPr>
        </p:nvSpPr>
        <p:spPr>
          <a:xfrm>
            <a:off x="457200" y="155448"/>
            <a:ext cx="8229600" cy="1143000"/>
          </a:xfrm>
        </p:spPr>
        <p:txBody>
          <a:bodyPr/>
          <a:lstStyle>
            <a:lvl1pPr>
              <a:defRPr/>
            </a:lvl1pPr>
          </a:lstStyle>
          <a:p>
            <a:r>
              <a:rPr lang="ru-RU" smtClean="0"/>
              <a:t>Образец заголовка</a:t>
            </a:r>
            <a:endParaRPr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9" name="Номер слайда 8"/>
          <p:cNvSpPr>
            <a:spLocks noGrp="1"/>
          </p:cNvSpPr>
          <p:nvPr>
            <p:ph type="sldNum" sz="quarter" idx="10"/>
          </p:nvPr>
        </p:nvSpPr>
        <p:spPr/>
        <p:txBody>
          <a:bodyPr/>
          <a:lstStyle>
            <a:lvl1pPr>
              <a:defRPr/>
            </a:lvl1pPr>
          </a:lstStyle>
          <a:p>
            <a:pPr>
              <a:defRPr/>
            </a:pPr>
            <a:fld id="{DDC7FC1A-B1AE-4D93-A7F2-CFC0E0FCB7E2}" type="slidenum">
              <a:rPr lang="ru-RU"/>
              <a:pPr>
                <a:defRPr/>
              </a:pPr>
              <a:t>‹#›</a:t>
            </a:fld>
            <a:endParaRPr lang="ru-RU"/>
          </a:p>
        </p:txBody>
      </p:sp>
      <p:sp>
        <p:nvSpPr>
          <p:cNvPr id="10" name="Нижний колонтитул 7"/>
          <p:cNvSpPr>
            <a:spLocks noGrp="1"/>
          </p:cNvSpPr>
          <p:nvPr>
            <p:ph type="ftr" sz="quarter" idx="11"/>
          </p:nvPr>
        </p:nvSpPr>
        <p:spPr/>
        <p:txBody>
          <a:bodyPr/>
          <a:lstStyle>
            <a:lvl1pPr>
              <a:defRPr/>
            </a:lvl1pPr>
          </a:lstStyle>
          <a:p>
            <a:pPr>
              <a:defRPr/>
            </a:pPr>
            <a:endParaRPr lang="ru-RU"/>
          </a:p>
        </p:txBody>
      </p:sp>
      <p:sp>
        <p:nvSpPr>
          <p:cNvPr id="11" name="Дата 6"/>
          <p:cNvSpPr>
            <a:spLocks noGrp="1"/>
          </p:cNvSpPr>
          <p:nvPr>
            <p:ph type="dt" sz="half" idx="12"/>
          </p:nvPr>
        </p:nvSpPr>
        <p:spPr/>
        <p:txBody>
          <a:bodyPr/>
          <a:lstStyle>
            <a:lvl1pPr>
              <a:defRPr/>
            </a:lvl1pPr>
          </a:lstStyle>
          <a:p>
            <a:pPr>
              <a:defRPr/>
            </a:pPr>
            <a:fld id="{A7FD633D-18FC-4E31-BAFD-1F2A717AFEB5}" type="datetimeFigureOut">
              <a:rPr lang="ru-RU"/>
              <a:pPr>
                <a:defRPr/>
              </a:pPr>
              <a:t>29.03.2011</a:t>
            </a:fld>
            <a:endParaRPr lang="ru-RU"/>
          </a:p>
        </p:txBody>
      </p:sp>
    </p:spTree>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47A0F23F-A816-4DBA-9F3B-39A01E524085}" type="datetimeFigureOut">
              <a:rPr lang="ru-RU"/>
              <a:pPr>
                <a:defRPr/>
              </a:pPr>
              <a:t>29.03.2011</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AA24A1BC-E947-4039-99D2-9D48D2B31A39}" type="slidenum">
              <a:rPr lang="ru-RU"/>
              <a:pPr>
                <a:defRPr/>
              </a:pPr>
              <a:t>‹#›</a:t>
            </a:fld>
            <a:endParaRPr lang="ru-RU"/>
          </a:p>
        </p:txBody>
      </p:sp>
    </p:spTree>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3"/>
          <p:cNvSpPr>
            <a:spLocks noGrp="1"/>
          </p:cNvSpPr>
          <p:nvPr>
            <p:ph type="dt" sz="half" idx="10"/>
          </p:nvPr>
        </p:nvSpPr>
        <p:spPr/>
        <p:txBody>
          <a:bodyPr/>
          <a:lstStyle>
            <a:lvl1pPr>
              <a:defRPr/>
            </a:lvl1pPr>
          </a:lstStyle>
          <a:p>
            <a:pPr>
              <a:defRPr/>
            </a:pPr>
            <a:fld id="{9C86DED8-699A-422E-BA92-CA1063CCA5FA}" type="datetimeFigureOut">
              <a:rPr lang="ru-RU"/>
              <a:pPr>
                <a:defRPr/>
              </a:pPr>
              <a:t>29.03.2011</a:t>
            </a:fld>
            <a:endParaRPr lang="ru-RU"/>
          </a:p>
        </p:txBody>
      </p:sp>
      <p:sp>
        <p:nvSpPr>
          <p:cNvPr id="3" name="Нижний колонтитул 9"/>
          <p:cNvSpPr>
            <a:spLocks noGrp="1"/>
          </p:cNvSpPr>
          <p:nvPr>
            <p:ph type="ftr" sz="quarter" idx="11"/>
          </p:nvPr>
        </p:nvSpPr>
        <p:spPr/>
        <p:txBody>
          <a:bodyPr/>
          <a:lstStyle>
            <a:lvl1pPr>
              <a:defRPr/>
            </a:lvl1pPr>
          </a:lstStyle>
          <a:p>
            <a:pPr>
              <a:defRPr/>
            </a:pPr>
            <a:endParaRPr lang="ru-RU"/>
          </a:p>
        </p:txBody>
      </p:sp>
      <p:sp>
        <p:nvSpPr>
          <p:cNvPr id="4" name="Номер слайда 21"/>
          <p:cNvSpPr>
            <a:spLocks noGrp="1"/>
          </p:cNvSpPr>
          <p:nvPr>
            <p:ph type="sldNum" sz="quarter" idx="12"/>
          </p:nvPr>
        </p:nvSpPr>
        <p:spPr/>
        <p:txBody>
          <a:bodyPr/>
          <a:lstStyle>
            <a:lvl1pPr>
              <a:defRPr/>
            </a:lvl1pPr>
          </a:lstStyle>
          <a:p>
            <a:pPr>
              <a:defRPr/>
            </a:pPr>
            <a:fld id="{5475AFCD-6B8A-4AA0-B9D6-8B9069517DB6}" type="slidenum">
              <a:rPr lang="ru-RU"/>
              <a:pPr>
                <a:defRPr/>
              </a:pPr>
              <a:t>‹#›</a:t>
            </a:fld>
            <a:endParaRPr lang="ru-RU"/>
          </a:p>
        </p:txBody>
      </p:sp>
    </p:spTree>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Текст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5" name="Дата 7"/>
          <p:cNvSpPr>
            <a:spLocks noGrp="1"/>
          </p:cNvSpPr>
          <p:nvPr>
            <p:ph type="dt" sz="half" idx="10"/>
          </p:nvPr>
        </p:nvSpPr>
        <p:spPr/>
        <p:txBody>
          <a:bodyPr/>
          <a:lstStyle>
            <a:lvl1pPr>
              <a:defRPr/>
            </a:lvl1pPr>
          </a:lstStyle>
          <a:p>
            <a:pPr>
              <a:defRPr/>
            </a:pPr>
            <a:fld id="{45FC69CF-C043-42DD-9573-C3E651B2E9B8}" type="datetimeFigureOut">
              <a:rPr lang="ru-RU"/>
              <a:pPr>
                <a:defRPr/>
              </a:pPr>
              <a:t>29.03.2011</a:t>
            </a:fld>
            <a:endParaRPr lang="ru-RU"/>
          </a:p>
        </p:txBody>
      </p:sp>
      <p:sp>
        <p:nvSpPr>
          <p:cNvPr id="6" name="Номер слайда 8"/>
          <p:cNvSpPr>
            <a:spLocks noGrp="1"/>
          </p:cNvSpPr>
          <p:nvPr>
            <p:ph type="sldNum" sz="quarter" idx="11"/>
          </p:nvPr>
        </p:nvSpPr>
        <p:spPr/>
        <p:txBody>
          <a:bodyPr/>
          <a:lstStyle>
            <a:lvl1pPr>
              <a:defRPr/>
            </a:lvl1pPr>
          </a:lstStyle>
          <a:p>
            <a:pPr>
              <a:defRPr/>
            </a:pPr>
            <a:fld id="{A4A548FA-B3A2-42CB-BBF0-54AD907FE6FD}" type="slidenum">
              <a:rPr lang="ru-RU"/>
              <a:pPr>
                <a:defRPr/>
              </a:pPr>
              <a:t>‹#›</a:t>
            </a:fld>
            <a:endParaRPr lang="ru-RU"/>
          </a:p>
        </p:txBody>
      </p:sp>
      <p:sp>
        <p:nvSpPr>
          <p:cNvPr id="7" name="Нижний колонтитул 9"/>
          <p:cNvSpPr>
            <a:spLocks noGrp="1"/>
          </p:cNvSpPr>
          <p:nvPr>
            <p:ph type="ftr" sz="quarter" idx="12"/>
          </p:nvPr>
        </p:nvSpPr>
        <p:spPr/>
        <p:txBody>
          <a:bodyPr/>
          <a:lstStyle>
            <a:lvl1pPr>
              <a:defRPr/>
            </a:lvl1pPr>
          </a:lstStyle>
          <a:p>
            <a:pPr>
              <a:defRPr/>
            </a:pPr>
            <a:endParaRPr lang="ru-RU"/>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A4F37F86-91FD-4C26-9D87-F6AC6DADF2DF}" type="datetimeFigureOut">
              <a:rPr lang="ru-RU"/>
              <a:pPr>
                <a:defRPr/>
              </a:pPr>
              <a:t>29.03.2011</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D4B18CCC-70B9-4727-9D6D-B1B205928BA8}" type="slidenum">
              <a:rPr lang="ru-RU"/>
              <a:pPr>
                <a:defRPr/>
              </a:pPr>
              <a:t>‹#›</a:t>
            </a:fld>
            <a:endParaRPr lang="ru-RU"/>
          </a:p>
        </p:txBody>
      </p:sp>
    </p:spTree>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ru-RU" noProof="0" smtClean="0"/>
              <a:t>Вставка рисунка</a:t>
            </a:r>
            <a:endParaRPr lang="en-US" noProof="0"/>
          </a:p>
        </p:txBody>
      </p:sp>
      <p:sp>
        <p:nvSpPr>
          <p:cNvPr id="4" name="Текст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ru-RU" smtClean="0"/>
              <a:t>Образец текста</a:t>
            </a:r>
          </a:p>
        </p:txBody>
      </p:sp>
      <p:sp>
        <p:nvSpPr>
          <p:cNvPr id="5" name="Дата 7"/>
          <p:cNvSpPr>
            <a:spLocks noGrp="1"/>
          </p:cNvSpPr>
          <p:nvPr>
            <p:ph type="dt" sz="half" idx="10"/>
          </p:nvPr>
        </p:nvSpPr>
        <p:spPr/>
        <p:txBody>
          <a:bodyPr/>
          <a:lstStyle>
            <a:lvl1pPr>
              <a:defRPr/>
            </a:lvl1pPr>
          </a:lstStyle>
          <a:p>
            <a:pPr>
              <a:defRPr/>
            </a:pPr>
            <a:fld id="{80509F0A-A3A9-428B-A8ED-0F2D06C6F784}" type="datetimeFigureOut">
              <a:rPr lang="ru-RU"/>
              <a:pPr>
                <a:defRPr/>
              </a:pPr>
              <a:t>29.03.2011</a:t>
            </a:fld>
            <a:endParaRPr lang="ru-RU"/>
          </a:p>
        </p:txBody>
      </p:sp>
      <p:sp>
        <p:nvSpPr>
          <p:cNvPr id="6" name="Номер слайда 8"/>
          <p:cNvSpPr>
            <a:spLocks noGrp="1"/>
          </p:cNvSpPr>
          <p:nvPr>
            <p:ph type="sldNum" sz="quarter" idx="11"/>
          </p:nvPr>
        </p:nvSpPr>
        <p:spPr/>
        <p:txBody>
          <a:bodyPr/>
          <a:lstStyle>
            <a:lvl1pPr>
              <a:defRPr/>
            </a:lvl1pPr>
          </a:lstStyle>
          <a:p>
            <a:pPr>
              <a:defRPr/>
            </a:pPr>
            <a:fld id="{F07D44C3-E112-41F4-A403-8E474B0A66CB}" type="slidenum">
              <a:rPr lang="ru-RU"/>
              <a:pPr>
                <a:defRPr/>
              </a:pPr>
              <a:t>‹#›</a:t>
            </a:fld>
            <a:endParaRPr lang="ru-RU"/>
          </a:p>
        </p:txBody>
      </p:sp>
      <p:sp>
        <p:nvSpPr>
          <p:cNvPr id="7" name="Нижний колонтитул 9"/>
          <p:cNvSpPr>
            <a:spLocks noGrp="1"/>
          </p:cNvSpPr>
          <p:nvPr>
            <p:ph type="ftr" sz="quarter" idx="12"/>
          </p:nvPr>
        </p:nvSpPr>
        <p:spPr/>
        <p:txBody>
          <a:bodyPr/>
          <a:lstStyle>
            <a:lvl1pPr>
              <a:defRPr/>
            </a:lvl1pPr>
          </a:lstStyle>
          <a:p>
            <a:pPr>
              <a:defRPr/>
            </a:pPr>
            <a:endParaRPr lang="ru-RU"/>
          </a:p>
        </p:txBody>
      </p:sp>
    </p:spTree>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5DA60ADF-B817-4C27-B47B-33B93E178AFE}" type="datetimeFigureOut">
              <a:rPr lang="ru-RU"/>
              <a:pPr>
                <a:defRPr/>
              </a:pPr>
              <a:t>29.03.2011</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65D4EE0F-5EC3-4517-94A2-BF756F8A7CC7}" type="slidenum">
              <a:rPr lang="ru-RU"/>
              <a:pPr>
                <a:defRPr/>
              </a:pPr>
              <a:t>‹#›</a:t>
            </a:fld>
            <a:endParaRPr lang="ru-RU"/>
          </a:p>
        </p:txBody>
      </p:sp>
    </p:spTree>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AE3D23EA-1F64-4B8B-ACF6-0DB6D478AEB2}" type="datetimeFigureOut">
              <a:rPr lang="ru-RU"/>
              <a:pPr>
                <a:defRPr/>
              </a:pPr>
              <a:t>29.03.2011</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4F004021-E47A-4AB4-9FC9-52FFBBD35F56}" type="slidenum">
              <a:rPr lang="ru-RU"/>
              <a:pPr>
                <a:defRPr/>
              </a:pPr>
              <a:t>‹#›</a:t>
            </a:fld>
            <a:endParaRPr lang="ru-RU"/>
          </a:p>
        </p:txBody>
      </p:sp>
    </p:spTree>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6" name="Дата 29"/>
          <p:cNvSpPr>
            <a:spLocks noGrp="1"/>
          </p:cNvSpPr>
          <p:nvPr>
            <p:ph type="dt" sz="half" idx="10"/>
          </p:nvPr>
        </p:nvSpPr>
        <p:spPr/>
        <p:txBody>
          <a:bodyPr/>
          <a:lstStyle>
            <a:lvl1pPr>
              <a:defRPr/>
            </a:lvl1pPr>
          </a:lstStyle>
          <a:p>
            <a:pPr>
              <a:defRPr/>
            </a:pPr>
            <a:fld id="{1B61E048-EDB4-473C-B008-924C9FA86DE8}" type="datetimeFigureOut">
              <a:rPr lang="ru-RU"/>
              <a:pPr>
                <a:defRPr/>
              </a:pPr>
              <a:t>29.03.2011</a:t>
            </a:fld>
            <a:endParaRPr lang="ru-RU"/>
          </a:p>
        </p:txBody>
      </p:sp>
      <p:sp>
        <p:nvSpPr>
          <p:cNvPr id="7" name="Нижний колонтитул 18"/>
          <p:cNvSpPr>
            <a:spLocks noGrp="1"/>
          </p:cNvSpPr>
          <p:nvPr>
            <p:ph type="ftr" sz="quarter" idx="11"/>
          </p:nvPr>
        </p:nvSpPr>
        <p:spPr/>
        <p:txBody>
          <a:bodyPr/>
          <a:lstStyle>
            <a:lvl1pPr>
              <a:defRPr/>
            </a:lvl1pPr>
          </a:lstStyle>
          <a:p>
            <a:pPr>
              <a:defRPr/>
            </a:pPr>
            <a:endParaRPr lang="ru-RU"/>
          </a:p>
        </p:txBody>
      </p:sp>
      <p:sp>
        <p:nvSpPr>
          <p:cNvPr id="8" name="Номер слайда 26"/>
          <p:cNvSpPr>
            <a:spLocks noGrp="1"/>
          </p:cNvSpPr>
          <p:nvPr>
            <p:ph type="sldNum" sz="quarter" idx="12"/>
          </p:nvPr>
        </p:nvSpPr>
        <p:spPr/>
        <p:txBody>
          <a:bodyPr/>
          <a:lstStyle>
            <a:lvl1pPr>
              <a:defRPr/>
            </a:lvl1pPr>
          </a:lstStyle>
          <a:p>
            <a:pPr>
              <a:defRPr/>
            </a:pPr>
            <a:fld id="{E8306685-FEEE-4119-B016-CEB86D932856}"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751C44A5-54A6-43F1-A28B-5B2A208C8786}" type="datetimeFigureOut">
              <a:rPr lang="ru-RU"/>
              <a:pPr>
                <a:defRPr/>
              </a:pPr>
              <a:t>29.03.2011</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C02B90B6-C195-49AB-9D8D-80EABA20A9D3}" type="slidenum">
              <a:rPr lang="ru-RU"/>
              <a:pPr>
                <a:defRPr/>
              </a:pPr>
              <a:t>‹#›</a:t>
            </a:fld>
            <a:endParaRPr lang="ru-RU"/>
          </a:p>
        </p:txBody>
      </p:sp>
    </p:spTree>
  </p:cSld>
  <p:clrMapOvr>
    <a:masterClrMapping/>
  </p:clrMapOvr>
  <p:transition>
    <p:wedg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D738917A-2B16-4B5C-A663-9777DF1D1C4E}" type="datetimeFigureOut">
              <a:rPr lang="ru-RU"/>
              <a:pPr>
                <a:defRPr/>
              </a:pPr>
              <a:t>29.03.2011</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91382FD6-77C6-475F-9430-CD0CD86F10C0}"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12CBE435-20BB-4E89-A990-23FF15FD7DF4}" type="datetimeFigureOut">
              <a:rPr lang="ru-RU"/>
              <a:pPr>
                <a:defRPr/>
              </a:pPr>
              <a:t>29.03.2011</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AA754ABB-3653-4BE4-B9A3-FAACC3693775}" type="slidenum">
              <a:rPr lang="ru-RU"/>
              <a:pPr>
                <a:defRPr/>
              </a:pPr>
              <a:t>‹#›</a:t>
            </a:fld>
            <a:endParaRPr lang="ru-RU"/>
          </a:p>
        </p:txBody>
      </p:sp>
    </p:spTree>
  </p:cSld>
  <p:clrMapOvr>
    <a:masterClrMapping/>
  </p:clrMapOvr>
  <p:transition>
    <p:wedg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40EF6EFD-C4B6-4156-A1AC-A904CEC7DFF7}" type="datetimeFigureOut">
              <a:rPr lang="ru-RU"/>
              <a:pPr>
                <a:defRPr/>
              </a:pPr>
              <a:t>29.03.2011</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531C40E1-290D-4177-8061-477547D1578E}" type="slidenum">
              <a:rPr lang="ru-RU"/>
              <a:pPr>
                <a:defRPr/>
              </a:pPr>
              <a:t>‹#›</a:t>
            </a:fld>
            <a:endParaRPr lang="ru-RU"/>
          </a:p>
        </p:txBody>
      </p:sp>
    </p:spTree>
  </p:cSld>
  <p:clrMapOvr>
    <a:masterClrMapping/>
  </p:clrMapOvr>
  <p:transition>
    <p:wedg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lstStyle>
            <a:lvl1pPr algn="l">
              <a:defRPr sz="4600"/>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E7551F91-21DF-4858-92D0-C43EB5081F06}" type="datetimeFigureOut">
              <a:rPr lang="ru-RU"/>
              <a:pPr>
                <a:defRPr/>
              </a:pPr>
              <a:t>29.03.2011</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292A18C1-8691-4976-8416-9C1DB11542BC}" type="slidenum">
              <a:rPr lang="ru-RU"/>
              <a:pPr>
                <a:defRPr/>
              </a:pPr>
              <a:t>‹#›</a:t>
            </a:fld>
            <a:endParaRPr lang="ru-RU"/>
          </a:p>
        </p:txBody>
      </p:sp>
    </p:spTree>
  </p:cSld>
  <p:clrMapOvr>
    <a:masterClrMapping/>
  </p:clrMapOvr>
  <p:transition>
    <p:wedg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4B805652-BF0B-4AB4-8A6C-06D7CA700935}" type="datetimeFigureOut">
              <a:rPr lang="ru-RU"/>
              <a:pPr>
                <a:defRPr/>
              </a:pPr>
              <a:t>29.03.2011</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D4620914-A38B-48D1-A664-663FB121B527}" type="slidenum">
              <a:rPr lang="ru-RU"/>
              <a:pPr>
                <a:defRPr/>
              </a:pPr>
              <a:t>‹#›</a:t>
            </a:fld>
            <a:endParaRPr lang="ru-RU"/>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1C50CBC3-A7AF-4BA4-B8BC-87CDABC9845D}" type="datetimeFigureOut">
              <a:rPr lang="ru-RU"/>
              <a:pPr>
                <a:defRPr/>
              </a:pPr>
              <a:t>29.03.2011</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CE400386-0EB3-4179-B81D-2BE3D3B4248C}"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1E1B1AB8-F0DB-434D-B769-6587155CBFB3}" type="datetimeFigureOut">
              <a:rPr lang="ru-RU"/>
              <a:pPr>
                <a:defRPr/>
              </a:pPr>
              <a:t>29.03.2011</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8156575" y="6421438"/>
            <a:ext cx="762000" cy="365125"/>
          </a:xfrm>
        </p:spPr>
        <p:txBody>
          <a:bodyPr/>
          <a:lstStyle>
            <a:lvl1pPr>
              <a:defRPr/>
            </a:lvl1pPr>
          </a:lstStyle>
          <a:p>
            <a:pPr>
              <a:defRPr/>
            </a:pPr>
            <a:fld id="{32D040FC-09FE-4742-BA05-EA9FC8F81939}" type="slidenum">
              <a:rPr lang="ru-RU"/>
              <a:pPr>
                <a:defRPr/>
              </a:pPr>
              <a:t>‹#›</a:t>
            </a:fld>
            <a:endParaRPr lang="ru-RU"/>
          </a:p>
        </p:txBody>
      </p:sp>
    </p:spTree>
  </p:cSld>
  <p:clrMapOvr>
    <a:masterClrMapping/>
  </p:clrMapOvr>
  <p:transition>
    <p:wedg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C0812E12-1080-4258-A7AF-9D0BDE9BC00F}" type="datetimeFigureOut">
              <a:rPr lang="ru-RU"/>
              <a:pPr>
                <a:defRPr/>
              </a:pPr>
              <a:t>29.03.2011</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98A956A9-3C31-418A-9425-983F4723B06A}" type="slidenum">
              <a:rPr lang="ru-RU"/>
              <a:pPr>
                <a:defRPr/>
              </a:pPr>
              <a:t>‹#›</a:t>
            </a:fld>
            <a:endParaRPr lang="ru-RU"/>
          </a:p>
        </p:txBody>
      </p:sp>
    </p:spTree>
  </p:cSld>
  <p:clrMapOvr>
    <a:masterClrMapping/>
  </p:clrMapOvr>
  <p:transition>
    <p:wedg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0EB8D914-6B5A-4488-A145-B7102D13E749}" type="datetimeFigureOut">
              <a:rPr lang="ru-RU"/>
              <a:pPr>
                <a:defRPr/>
              </a:pPr>
              <a:t>29.03.2011</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D080EC7A-BC94-412C-BC1D-30683286A570}" type="slidenum">
              <a:rPr lang="ru-RU"/>
              <a:pPr>
                <a:defRPr/>
              </a:pPr>
              <a:t>‹#›</a:t>
            </a:fld>
            <a:endParaRPr lang="ru-RU"/>
          </a:p>
        </p:txBody>
      </p:sp>
    </p:spTree>
  </p:cSld>
  <p:clrMapOvr>
    <a:masterClrMapping/>
  </p:clrMapOvr>
  <p:transition>
    <p:wedg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3754735C-626E-491D-9EA3-4D6DA3915B05}" type="datetimeFigureOut">
              <a:rPr lang="ru-RU"/>
              <a:pPr>
                <a:defRPr/>
              </a:pPr>
              <a:t>29.03.2011</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194CB2A1-028B-49F8-976A-C4E0488531B8}" type="slidenum">
              <a:rPr lang="ru-RU"/>
              <a:pPr>
                <a:defRPr/>
              </a:pPr>
              <a:t>‹#›</a:t>
            </a:fld>
            <a:endParaRPr lang="ru-RU"/>
          </a:p>
        </p:txBody>
      </p:sp>
    </p:spTree>
  </p:cSld>
  <p:clrMapOvr>
    <a:masterClrMapping/>
  </p:clrMapOvr>
  <p:transition>
    <p:wedg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6" name="Дата 29"/>
          <p:cNvSpPr>
            <a:spLocks noGrp="1"/>
          </p:cNvSpPr>
          <p:nvPr>
            <p:ph type="dt" sz="half" idx="10"/>
          </p:nvPr>
        </p:nvSpPr>
        <p:spPr/>
        <p:txBody>
          <a:bodyPr/>
          <a:lstStyle>
            <a:lvl1pPr>
              <a:defRPr/>
            </a:lvl1pPr>
          </a:lstStyle>
          <a:p>
            <a:pPr>
              <a:defRPr/>
            </a:pPr>
            <a:fld id="{B3296779-E41F-491C-88D3-4D48DD709768}" type="datetimeFigureOut">
              <a:rPr lang="ru-RU"/>
              <a:pPr>
                <a:defRPr/>
              </a:pPr>
              <a:t>29.03.2011</a:t>
            </a:fld>
            <a:endParaRPr lang="ru-RU"/>
          </a:p>
        </p:txBody>
      </p:sp>
      <p:sp>
        <p:nvSpPr>
          <p:cNvPr id="7" name="Нижний колонтитул 18"/>
          <p:cNvSpPr>
            <a:spLocks noGrp="1"/>
          </p:cNvSpPr>
          <p:nvPr>
            <p:ph type="ftr" sz="quarter" idx="11"/>
          </p:nvPr>
        </p:nvSpPr>
        <p:spPr/>
        <p:txBody>
          <a:bodyPr/>
          <a:lstStyle>
            <a:lvl1pPr>
              <a:defRPr/>
            </a:lvl1pPr>
          </a:lstStyle>
          <a:p>
            <a:pPr>
              <a:defRPr/>
            </a:pPr>
            <a:endParaRPr lang="ru-RU"/>
          </a:p>
        </p:txBody>
      </p:sp>
      <p:sp>
        <p:nvSpPr>
          <p:cNvPr id="8" name="Номер слайда 26"/>
          <p:cNvSpPr>
            <a:spLocks noGrp="1"/>
          </p:cNvSpPr>
          <p:nvPr>
            <p:ph type="sldNum" sz="quarter" idx="12"/>
          </p:nvPr>
        </p:nvSpPr>
        <p:spPr/>
        <p:txBody>
          <a:bodyPr/>
          <a:lstStyle>
            <a:lvl1pPr>
              <a:defRPr/>
            </a:lvl1pPr>
          </a:lstStyle>
          <a:p>
            <a:pPr>
              <a:defRPr/>
            </a:pPr>
            <a:fld id="{C6099421-07FA-4AE9-B5C9-17CE88ECC7B3}"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E17975DE-132E-4FE5-8613-C42FED4275BC}" type="datetimeFigureOut">
              <a:rPr lang="ru-RU"/>
              <a:pPr>
                <a:defRPr/>
              </a:pPr>
              <a:t>29.03.2011</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E5968A2-E204-4B0A-824C-3261C980186C}" type="slidenum">
              <a:rPr lang="ru-RU"/>
              <a:pPr>
                <a:defRPr/>
              </a:pPr>
              <a:t>‹#›</a:t>
            </a:fld>
            <a:endParaRPr lang="ru-RU"/>
          </a:p>
        </p:txBody>
      </p:sp>
    </p:spTree>
  </p:cSld>
  <p:clrMapOvr>
    <a:masterClrMapping/>
  </p:clrMapOvr>
  <p:transition>
    <p:wedg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EACD695A-D6ED-4946-8AD2-2607239DEF60}" type="datetimeFigureOut">
              <a:rPr lang="ru-RU"/>
              <a:pPr>
                <a:defRPr/>
              </a:pPr>
              <a:t>29.03.2011</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596112FF-5054-4A82-A065-BCFBD24CF88B}"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0E608F13-466D-42EF-9957-DD4974CAC326}" type="datetimeFigureOut">
              <a:rPr lang="ru-RU"/>
              <a:pPr>
                <a:defRPr/>
              </a:pPr>
              <a:t>29.03.2011</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8DAD9532-CF0B-4F65-9B0F-7614406B5952}" type="slidenum">
              <a:rPr lang="ru-RU"/>
              <a:pPr>
                <a:defRPr/>
              </a:pPr>
              <a:t>‹#›</a:t>
            </a:fld>
            <a:endParaRPr lang="ru-RU"/>
          </a:p>
        </p:txBody>
      </p:sp>
    </p:spTree>
  </p:cSld>
  <p:clrMapOvr>
    <a:masterClrMapping/>
  </p:clrMapOvr>
  <p:transition>
    <p:wedg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B5791838-E90B-44B3-A35A-5E61267D10E2}" type="datetimeFigureOut">
              <a:rPr lang="ru-RU"/>
              <a:pPr>
                <a:defRPr/>
              </a:pPr>
              <a:t>29.03.2011</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BCE6ABED-5ED8-4CD9-94FA-3E8491E9C46D}" type="slidenum">
              <a:rPr lang="ru-RU"/>
              <a:pPr>
                <a:defRPr/>
              </a:pPr>
              <a:t>‹#›</a:t>
            </a:fld>
            <a:endParaRPr lang="ru-RU"/>
          </a:p>
        </p:txBody>
      </p:sp>
    </p:spTree>
  </p:cSld>
  <p:clrMapOvr>
    <a:masterClrMapping/>
  </p:clrMapOvr>
  <p:transition>
    <p:wedg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lstStyle>
            <a:lvl1pPr algn="l">
              <a:defRPr sz="4600"/>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E011867A-1679-4771-87E6-EABBD40A4C9D}" type="datetimeFigureOut">
              <a:rPr lang="ru-RU"/>
              <a:pPr>
                <a:defRPr/>
              </a:pPr>
              <a:t>29.03.2011</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185B9980-A587-44C1-A598-018DB5475EC9}" type="slidenum">
              <a:rPr lang="ru-RU"/>
              <a:pPr>
                <a:defRPr/>
              </a:pPr>
              <a:t>‹#›</a:t>
            </a:fld>
            <a:endParaRPr lang="ru-RU"/>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761B0871-77F5-42BF-AC52-0BBD8F77EF44}" type="datetimeFigureOut">
              <a:rPr lang="ru-RU"/>
              <a:pPr>
                <a:defRPr/>
              </a:pPr>
              <a:t>29.03.2011</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12CA8942-B22C-408D-813D-5242669DD55A}" type="slidenum">
              <a:rPr lang="ru-RU"/>
              <a:pPr>
                <a:defRPr/>
              </a:pPr>
              <a:t>‹#›</a:t>
            </a:fld>
            <a:endParaRPr lang="ru-RU"/>
          </a:p>
        </p:txBody>
      </p:sp>
    </p:spTree>
  </p:cSld>
  <p:clrMapOvr>
    <a:masterClrMapping/>
  </p:clrMapOvr>
  <p:transition>
    <p:wedg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8E1ADEE4-010F-4814-B461-3F2724F36323}" type="datetimeFigureOut">
              <a:rPr lang="ru-RU"/>
              <a:pPr>
                <a:defRPr/>
              </a:pPr>
              <a:t>29.03.2011</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04849853-A77D-48CB-A8F8-B18222FD2470}" type="slidenum">
              <a:rPr lang="ru-RU"/>
              <a:pPr>
                <a:defRPr/>
              </a:pPr>
              <a:t>‹#›</a:t>
            </a:fld>
            <a:endParaRPr lang="ru-RU"/>
          </a:p>
        </p:txBody>
      </p:sp>
    </p:spTree>
  </p:cSld>
  <p:clrMapOvr>
    <a:masterClrMapping/>
  </p:clrMapOvr>
  <p:transition>
    <p:wedg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AA04BC6D-D7F6-4C93-BC53-2325A048AD78}" type="datetimeFigureOut">
              <a:rPr lang="ru-RU"/>
              <a:pPr>
                <a:defRPr/>
              </a:pPr>
              <a:t>29.03.2011</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8156575" y="6421438"/>
            <a:ext cx="762000" cy="365125"/>
          </a:xfrm>
        </p:spPr>
        <p:txBody>
          <a:bodyPr/>
          <a:lstStyle>
            <a:lvl1pPr>
              <a:defRPr/>
            </a:lvl1pPr>
          </a:lstStyle>
          <a:p>
            <a:pPr>
              <a:defRPr/>
            </a:pPr>
            <a:fld id="{E8802EB5-8115-43EF-ADEF-8D724548BE2F}" type="slidenum">
              <a:rPr lang="ru-RU"/>
              <a:pPr>
                <a:defRPr/>
              </a:pPr>
              <a:t>‹#›</a:t>
            </a:fld>
            <a:endParaRPr lang="ru-RU"/>
          </a:p>
        </p:txBody>
      </p:sp>
    </p:spTree>
  </p:cSld>
  <p:clrMapOvr>
    <a:masterClrMapping/>
  </p:clrMapOvr>
  <p:transition>
    <p:wedg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F2D0F1C5-F0DF-4E86-A345-621A2AF4A97F}" type="datetimeFigureOut">
              <a:rPr lang="ru-RU"/>
              <a:pPr>
                <a:defRPr/>
              </a:pPr>
              <a:t>29.03.2011</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16EE0586-A650-4380-83F3-129D37D30FD6}" type="slidenum">
              <a:rPr lang="ru-RU"/>
              <a:pPr>
                <a:defRPr/>
              </a:pPr>
              <a:t>‹#›</a:t>
            </a:fld>
            <a:endParaRPr lang="ru-RU"/>
          </a:p>
        </p:txBody>
      </p:sp>
    </p:spTree>
  </p:cSld>
  <p:clrMapOvr>
    <a:masterClrMapping/>
  </p:clrMapOvr>
  <p:transition>
    <p:wedg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224C4DF6-2C17-44D9-9533-4A11149C1F8D}" type="datetimeFigureOut">
              <a:rPr lang="ru-RU"/>
              <a:pPr>
                <a:defRPr/>
              </a:pPr>
              <a:t>29.03.2011</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F958A9FD-BFBB-4076-8149-E13EEC2BA545}" type="slidenum">
              <a:rPr lang="ru-RU"/>
              <a:pPr>
                <a:defRPr/>
              </a:pPr>
              <a:t>‹#›</a:t>
            </a:fld>
            <a:endParaRPr lang="ru-RU"/>
          </a:p>
        </p:txBody>
      </p:sp>
    </p:spTree>
  </p:cSld>
  <p:clrMapOvr>
    <a:masterClrMapping/>
  </p:clrMapOvr>
  <p:transition>
    <p:wedg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7C104A3E-E1C2-42A8-AE3A-9BC861B4BBD1}" type="datetimeFigureOut">
              <a:rPr lang="ru-RU"/>
              <a:pPr>
                <a:defRPr/>
              </a:pPr>
              <a:t>29.03.2011</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54D07482-73DE-4D02-8A50-4F2ED568DA63}" type="slidenum">
              <a:rPr lang="ru-RU"/>
              <a:pPr>
                <a:defRPr/>
              </a:pPr>
              <a:t>‹#›</a:t>
            </a:fld>
            <a:endParaRPr lang="ru-RU"/>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ED54BFE3-268A-45BA-8076-5BC96DC61FAD}" type="datetimeFigureOut">
              <a:rPr lang="ru-RU"/>
              <a:pPr>
                <a:defRPr/>
              </a:pPr>
              <a:t>29.03.2011</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60476416-8045-4563-8599-5D075C970566}" type="slidenum">
              <a:rPr lang="ru-RU"/>
              <a:pPr>
                <a:defRPr/>
              </a:pPr>
              <a:t>‹#›</a:t>
            </a:fld>
            <a:endParaRPr lang="ru-RU"/>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lstStyle>
            <a:lvl1pPr algn="l">
              <a:defRPr sz="4600"/>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BA9734E9-F00B-4B69-BE33-96050A1A5D88}" type="datetimeFigureOut">
              <a:rPr lang="ru-RU"/>
              <a:pPr>
                <a:defRPr/>
              </a:pPr>
              <a:t>29.03.2011</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57A71F67-5AAE-4D7C-BB21-6AAE18D19FEA}" type="slidenum">
              <a:rPr lang="ru-RU"/>
              <a:pPr>
                <a:defRPr/>
              </a:pPr>
              <a:t>‹#›</a:t>
            </a:fld>
            <a:endParaRPr lang="ru-RU"/>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3F7C36DC-0189-4E3E-85BD-BEB7F234D924}" type="datetimeFigureOut">
              <a:rPr lang="ru-RU"/>
              <a:pPr>
                <a:defRPr/>
              </a:pPr>
              <a:t>29.03.2011</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626F138B-62A6-4F5D-8278-AE71C7AC3AEF}" type="slidenum">
              <a:rPr lang="ru-RU"/>
              <a:pPr>
                <a:defRPr/>
              </a:pPr>
              <a:t>‹#›</a:t>
            </a:fld>
            <a:endParaRPr lang="ru-RU"/>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FB429A04-D36F-48C0-9211-3C818D68BC24}" type="datetimeFigureOut">
              <a:rPr lang="ru-RU"/>
              <a:pPr>
                <a:defRPr/>
              </a:pPr>
              <a:t>29.03.2011</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8156575" y="6421438"/>
            <a:ext cx="762000" cy="365125"/>
          </a:xfrm>
        </p:spPr>
        <p:txBody>
          <a:bodyPr/>
          <a:lstStyle>
            <a:lvl1pPr>
              <a:defRPr/>
            </a:lvl1pPr>
          </a:lstStyle>
          <a:p>
            <a:pPr>
              <a:defRPr/>
            </a:pPr>
            <a:fld id="{E246993B-9E2A-4145-9F16-778889C5AFE5}" type="slidenum">
              <a:rPr lang="ru-RU"/>
              <a:pPr>
                <a:defRPr/>
              </a:pPr>
              <a:t>‹#›</a:t>
            </a:fld>
            <a:endParaRPr lang="ru-RU"/>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18DD258B-1086-48C0-81B1-2F4FF8C14C51}" type="datetimeFigureOut">
              <a:rPr lang="ru-RU"/>
              <a:pPr>
                <a:defRPr/>
              </a:pPr>
              <a:t>29.03.2011</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4F370EE1-5633-43AF-9066-2CF42450D36C}" type="slidenum">
              <a:rPr lang="ru-RU"/>
              <a:pPr>
                <a:defRPr/>
              </a:pPr>
              <a:t>‹#›</a:t>
            </a:fld>
            <a:endParaRPr lang="ru-RU"/>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Заголовок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6309A235-8DAA-4D5F-80A8-161558F637B0}" type="datetimeFigureOut">
              <a:rPr lang="ru-RU"/>
              <a:pPr>
                <a:defRPr/>
              </a:pPr>
              <a:t>29.03.2011</a:t>
            </a:fld>
            <a:endParaRPr lang="ru-RU"/>
          </a:p>
        </p:txBody>
      </p:sp>
      <p:sp>
        <p:nvSpPr>
          <p:cNvPr id="22" name="Нижний колонтитул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47C9DDAD-6F24-441A-AE5D-7C78988FA273}"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801" r:id="rId1"/>
    <p:sldLayoutId id="2147483782" r:id="rId2"/>
    <p:sldLayoutId id="2147483802" r:id="rId3"/>
    <p:sldLayoutId id="2147483781" r:id="rId4"/>
    <p:sldLayoutId id="2147483803" r:id="rId5"/>
    <p:sldLayoutId id="2147483780" r:id="rId6"/>
    <p:sldLayoutId id="2147483779" r:id="rId7"/>
    <p:sldLayoutId id="2147483804" r:id="rId8"/>
    <p:sldLayoutId id="2147483805" r:id="rId9"/>
    <p:sldLayoutId id="2147483778" r:id="rId10"/>
    <p:sldLayoutId id="2147483777" r:id="rId11"/>
  </p:sldLayoutIdLst>
  <p:transition>
    <p:wedge/>
  </p:transition>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a:defRPr>
      </a:lvl2pPr>
      <a:lvl3pPr algn="l" rtl="0" fontAlgn="base">
        <a:spcBef>
          <a:spcPct val="0"/>
        </a:spcBef>
        <a:spcAft>
          <a:spcPct val="0"/>
        </a:spcAft>
        <a:defRPr sz="4600">
          <a:solidFill>
            <a:schemeClr val="tx1"/>
          </a:solidFill>
          <a:latin typeface="Franklin Gothic Book"/>
        </a:defRPr>
      </a:lvl3pPr>
      <a:lvl4pPr algn="l" rtl="0" fontAlgn="base">
        <a:spcBef>
          <a:spcPct val="0"/>
        </a:spcBef>
        <a:spcAft>
          <a:spcPct val="0"/>
        </a:spcAft>
        <a:defRPr sz="4600">
          <a:solidFill>
            <a:schemeClr val="tx1"/>
          </a:solidFill>
          <a:latin typeface="Franklin Gothic Book"/>
        </a:defRPr>
      </a:lvl4pPr>
      <a:lvl5pPr algn="l" rtl="0" fontAlgn="base">
        <a:spcBef>
          <a:spcPct val="0"/>
        </a:spcBef>
        <a:spcAft>
          <a:spcPct val="0"/>
        </a:spcAft>
        <a:defRPr sz="4600">
          <a:solidFill>
            <a:schemeClr val="tx1"/>
          </a:solidFill>
          <a:latin typeface="Franklin Gothic Book"/>
        </a:defRPr>
      </a:lvl5pPr>
      <a:lvl6pPr marL="457200" algn="l" rtl="0" fontAlgn="base">
        <a:spcBef>
          <a:spcPct val="0"/>
        </a:spcBef>
        <a:spcAft>
          <a:spcPct val="0"/>
        </a:spcAft>
        <a:defRPr sz="4600">
          <a:solidFill>
            <a:schemeClr val="tx1"/>
          </a:solidFill>
          <a:latin typeface="Franklin Gothic Book"/>
        </a:defRPr>
      </a:lvl6pPr>
      <a:lvl7pPr marL="914400" algn="l" rtl="0" fontAlgn="base">
        <a:spcBef>
          <a:spcPct val="0"/>
        </a:spcBef>
        <a:spcAft>
          <a:spcPct val="0"/>
        </a:spcAft>
        <a:defRPr sz="4600">
          <a:solidFill>
            <a:schemeClr val="tx1"/>
          </a:solidFill>
          <a:latin typeface="Franklin Gothic Book"/>
        </a:defRPr>
      </a:lvl7pPr>
      <a:lvl8pPr marL="1371600" algn="l" rtl="0" fontAlgn="base">
        <a:spcBef>
          <a:spcPct val="0"/>
        </a:spcBef>
        <a:spcAft>
          <a:spcPct val="0"/>
        </a:spcAft>
        <a:defRPr sz="4600">
          <a:solidFill>
            <a:schemeClr val="tx1"/>
          </a:solidFill>
          <a:latin typeface="Franklin Gothic Book"/>
        </a:defRPr>
      </a:lvl8pPr>
      <a:lvl9pPr marL="1828800" algn="l" rtl="0" fontAlgn="base">
        <a:spcBef>
          <a:spcPct val="0"/>
        </a:spcBef>
        <a:spcAft>
          <a:spcPct val="0"/>
        </a:spcAft>
        <a:defRPr sz="4600">
          <a:solidFill>
            <a:schemeClr val="tx1"/>
          </a:solidFill>
          <a:latin typeface="Franklin Gothic Book"/>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314" name="Текст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B509A16A-44A7-4F74-9383-BC664010EC2B}" type="datetimeFigureOut">
              <a:rPr lang="ru-RU"/>
              <a:pPr>
                <a:defRPr/>
              </a:pPr>
              <a:t>29.03.2011</a:t>
            </a:fld>
            <a:endParaRPr lang="ru-RU"/>
          </a:p>
        </p:txBody>
      </p:sp>
      <p:sp>
        <p:nvSpPr>
          <p:cNvPr id="10" name="Нижний колонтитул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22" name="Номер слайда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F3C07053-DFD1-400F-9787-3688043EA05D}" type="slidenum">
              <a:rPr lang="ru-RU"/>
              <a:pPr>
                <a:defRPr/>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ru-RU" smtClean="0"/>
              <a:t>Образец заголовка</a:t>
            </a:r>
            <a:endParaRPr lang="en-US"/>
          </a:p>
        </p:txBody>
      </p:sp>
    </p:spTree>
  </p:cSld>
  <p:clrMap bg1="dk1" tx1="lt1" bg2="dk2" tx2="lt2" accent1="accent1" accent2="accent2" accent3="accent3" accent4="accent4" accent5="accent5" accent6="accent6" hlink="hlink" folHlink="folHlink"/>
  <p:sldLayoutIdLst>
    <p:sldLayoutId id="2147483806" r:id="rId1"/>
    <p:sldLayoutId id="2147483788" r:id="rId2"/>
    <p:sldLayoutId id="2147483807" r:id="rId3"/>
    <p:sldLayoutId id="2147483787" r:id="rId4"/>
    <p:sldLayoutId id="2147483808" r:id="rId5"/>
    <p:sldLayoutId id="2147483786" r:id="rId6"/>
    <p:sldLayoutId id="2147483785" r:id="rId7"/>
    <p:sldLayoutId id="2147483809" r:id="rId8"/>
    <p:sldLayoutId id="2147483810" r:id="rId9"/>
    <p:sldLayoutId id="2147483784" r:id="rId10"/>
    <p:sldLayoutId id="2147483783" r:id="rId11"/>
  </p:sldLayoutIdLst>
  <p:transition>
    <p:wedge/>
  </p:transition>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5604" name="Заголовок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ru-RU" smtClean="0"/>
              <a:t>Образец заголовка</a:t>
            </a:r>
            <a:endParaRPr lang="en-US" smtClean="0"/>
          </a:p>
        </p:txBody>
      </p:sp>
      <p:sp>
        <p:nvSpPr>
          <p:cNvPr id="25605" name="Текст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190C9D85-6328-40A9-B641-C64162FAC8DB}" type="datetimeFigureOut">
              <a:rPr lang="ru-RU"/>
              <a:pPr>
                <a:defRPr/>
              </a:pPr>
              <a:t>29.03.2011</a:t>
            </a:fld>
            <a:endParaRPr lang="ru-RU"/>
          </a:p>
        </p:txBody>
      </p:sp>
      <p:sp>
        <p:nvSpPr>
          <p:cNvPr id="22" name="Нижний колонтитул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1AE67C21-1331-4BD4-849A-645D22FE3C4B}"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811" r:id="rId1"/>
    <p:sldLayoutId id="2147483794" r:id="rId2"/>
    <p:sldLayoutId id="2147483812" r:id="rId3"/>
    <p:sldLayoutId id="2147483793" r:id="rId4"/>
    <p:sldLayoutId id="2147483813" r:id="rId5"/>
    <p:sldLayoutId id="2147483792" r:id="rId6"/>
    <p:sldLayoutId id="2147483791" r:id="rId7"/>
    <p:sldLayoutId id="2147483814" r:id="rId8"/>
    <p:sldLayoutId id="2147483815" r:id="rId9"/>
    <p:sldLayoutId id="2147483790" r:id="rId10"/>
    <p:sldLayoutId id="2147483789" r:id="rId11"/>
  </p:sldLayoutIdLst>
  <p:transition>
    <p:wedge/>
  </p:transition>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a:defRPr>
      </a:lvl2pPr>
      <a:lvl3pPr algn="l" rtl="0" fontAlgn="base">
        <a:spcBef>
          <a:spcPct val="0"/>
        </a:spcBef>
        <a:spcAft>
          <a:spcPct val="0"/>
        </a:spcAft>
        <a:defRPr sz="4600">
          <a:solidFill>
            <a:schemeClr val="tx1"/>
          </a:solidFill>
          <a:latin typeface="Franklin Gothic Book"/>
        </a:defRPr>
      </a:lvl3pPr>
      <a:lvl4pPr algn="l" rtl="0" fontAlgn="base">
        <a:spcBef>
          <a:spcPct val="0"/>
        </a:spcBef>
        <a:spcAft>
          <a:spcPct val="0"/>
        </a:spcAft>
        <a:defRPr sz="4600">
          <a:solidFill>
            <a:schemeClr val="tx1"/>
          </a:solidFill>
          <a:latin typeface="Franklin Gothic Book"/>
        </a:defRPr>
      </a:lvl4pPr>
      <a:lvl5pPr algn="l" rtl="0" fontAlgn="base">
        <a:spcBef>
          <a:spcPct val="0"/>
        </a:spcBef>
        <a:spcAft>
          <a:spcPct val="0"/>
        </a:spcAft>
        <a:defRPr sz="4600">
          <a:solidFill>
            <a:schemeClr val="tx1"/>
          </a:solidFill>
          <a:latin typeface="Franklin Gothic Book"/>
        </a:defRPr>
      </a:lvl5pPr>
      <a:lvl6pPr marL="457200" algn="l" rtl="0" fontAlgn="base">
        <a:spcBef>
          <a:spcPct val="0"/>
        </a:spcBef>
        <a:spcAft>
          <a:spcPct val="0"/>
        </a:spcAft>
        <a:defRPr sz="4600">
          <a:solidFill>
            <a:schemeClr val="tx1"/>
          </a:solidFill>
          <a:latin typeface="Franklin Gothic Book"/>
        </a:defRPr>
      </a:lvl6pPr>
      <a:lvl7pPr marL="914400" algn="l" rtl="0" fontAlgn="base">
        <a:spcBef>
          <a:spcPct val="0"/>
        </a:spcBef>
        <a:spcAft>
          <a:spcPct val="0"/>
        </a:spcAft>
        <a:defRPr sz="4600">
          <a:solidFill>
            <a:schemeClr val="tx1"/>
          </a:solidFill>
          <a:latin typeface="Franklin Gothic Book"/>
        </a:defRPr>
      </a:lvl7pPr>
      <a:lvl8pPr marL="1371600" algn="l" rtl="0" fontAlgn="base">
        <a:spcBef>
          <a:spcPct val="0"/>
        </a:spcBef>
        <a:spcAft>
          <a:spcPct val="0"/>
        </a:spcAft>
        <a:defRPr sz="4600">
          <a:solidFill>
            <a:schemeClr val="tx1"/>
          </a:solidFill>
          <a:latin typeface="Franklin Gothic Book"/>
        </a:defRPr>
      </a:lvl8pPr>
      <a:lvl9pPr marL="1828800" algn="l" rtl="0" fontAlgn="base">
        <a:spcBef>
          <a:spcPct val="0"/>
        </a:spcBef>
        <a:spcAft>
          <a:spcPct val="0"/>
        </a:spcAft>
        <a:defRPr sz="4600">
          <a:solidFill>
            <a:schemeClr val="tx1"/>
          </a:solidFill>
          <a:latin typeface="Franklin Gothic Book"/>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37892" name="Заголовок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ru-RU" smtClean="0"/>
              <a:t>Образец заголовка</a:t>
            </a:r>
            <a:endParaRPr lang="en-US" smtClean="0"/>
          </a:p>
        </p:txBody>
      </p:sp>
      <p:sp>
        <p:nvSpPr>
          <p:cNvPr id="37893" name="Текст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C6FE52CD-778A-4718-BA9F-7B35233597D6}" type="datetimeFigureOut">
              <a:rPr lang="ru-RU"/>
              <a:pPr>
                <a:defRPr/>
              </a:pPr>
              <a:t>29.03.2011</a:t>
            </a:fld>
            <a:endParaRPr lang="ru-RU"/>
          </a:p>
        </p:txBody>
      </p:sp>
      <p:sp>
        <p:nvSpPr>
          <p:cNvPr id="22" name="Нижний колонтитул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A70EB9A0-B740-4F55-8E85-F11EB22E3A2A}"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816" r:id="rId1"/>
    <p:sldLayoutId id="2147483800" r:id="rId2"/>
    <p:sldLayoutId id="2147483817" r:id="rId3"/>
    <p:sldLayoutId id="2147483799" r:id="rId4"/>
    <p:sldLayoutId id="2147483818" r:id="rId5"/>
    <p:sldLayoutId id="2147483798" r:id="rId6"/>
    <p:sldLayoutId id="2147483797" r:id="rId7"/>
    <p:sldLayoutId id="2147483819" r:id="rId8"/>
    <p:sldLayoutId id="2147483820" r:id="rId9"/>
    <p:sldLayoutId id="2147483796" r:id="rId10"/>
    <p:sldLayoutId id="2147483795" r:id="rId11"/>
  </p:sldLayoutIdLst>
  <p:transition>
    <p:wedge/>
  </p:transition>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a:defRPr>
      </a:lvl2pPr>
      <a:lvl3pPr algn="l" rtl="0" fontAlgn="base">
        <a:spcBef>
          <a:spcPct val="0"/>
        </a:spcBef>
        <a:spcAft>
          <a:spcPct val="0"/>
        </a:spcAft>
        <a:defRPr sz="4600">
          <a:solidFill>
            <a:schemeClr val="tx1"/>
          </a:solidFill>
          <a:latin typeface="Franklin Gothic Book"/>
        </a:defRPr>
      </a:lvl3pPr>
      <a:lvl4pPr algn="l" rtl="0" fontAlgn="base">
        <a:spcBef>
          <a:spcPct val="0"/>
        </a:spcBef>
        <a:spcAft>
          <a:spcPct val="0"/>
        </a:spcAft>
        <a:defRPr sz="4600">
          <a:solidFill>
            <a:schemeClr val="tx1"/>
          </a:solidFill>
          <a:latin typeface="Franklin Gothic Book"/>
        </a:defRPr>
      </a:lvl4pPr>
      <a:lvl5pPr algn="l" rtl="0" fontAlgn="base">
        <a:spcBef>
          <a:spcPct val="0"/>
        </a:spcBef>
        <a:spcAft>
          <a:spcPct val="0"/>
        </a:spcAft>
        <a:defRPr sz="4600">
          <a:solidFill>
            <a:schemeClr val="tx1"/>
          </a:solidFill>
          <a:latin typeface="Franklin Gothic Book"/>
        </a:defRPr>
      </a:lvl5pPr>
      <a:lvl6pPr marL="457200" algn="l" rtl="0" fontAlgn="base">
        <a:spcBef>
          <a:spcPct val="0"/>
        </a:spcBef>
        <a:spcAft>
          <a:spcPct val="0"/>
        </a:spcAft>
        <a:defRPr sz="4600">
          <a:solidFill>
            <a:schemeClr val="tx1"/>
          </a:solidFill>
          <a:latin typeface="Franklin Gothic Book"/>
        </a:defRPr>
      </a:lvl6pPr>
      <a:lvl7pPr marL="914400" algn="l" rtl="0" fontAlgn="base">
        <a:spcBef>
          <a:spcPct val="0"/>
        </a:spcBef>
        <a:spcAft>
          <a:spcPct val="0"/>
        </a:spcAft>
        <a:defRPr sz="4600">
          <a:solidFill>
            <a:schemeClr val="tx1"/>
          </a:solidFill>
          <a:latin typeface="Franklin Gothic Book"/>
        </a:defRPr>
      </a:lvl7pPr>
      <a:lvl8pPr marL="1371600" algn="l" rtl="0" fontAlgn="base">
        <a:spcBef>
          <a:spcPct val="0"/>
        </a:spcBef>
        <a:spcAft>
          <a:spcPct val="0"/>
        </a:spcAft>
        <a:defRPr sz="4600">
          <a:solidFill>
            <a:schemeClr val="tx1"/>
          </a:solidFill>
          <a:latin typeface="Franklin Gothic Book"/>
        </a:defRPr>
      </a:lvl8pPr>
      <a:lvl9pPr marL="1828800" algn="l" rtl="0" fontAlgn="base">
        <a:spcBef>
          <a:spcPct val="0"/>
        </a:spcBef>
        <a:spcAft>
          <a:spcPct val="0"/>
        </a:spcAft>
        <a:defRPr sz="4600">
          <a:solidFill>
            <a:schemeClr val="tx1"/>
          </a:solidFill>
          <a:latin typeface="Franklin Gothic Book"/>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3" Type="http://schemas.openxmlformats.org/officeDocument/2006/relationships/hyperlink" Target="http://www.russianlegacy.com/en/go%20to/culture/poetry/pasternak.htm" TargetMode="External"/><Relationship Id="rId2" Type="http://schemas.openxmlformats.org/officeDocument/2006/relationships/hyperlink" Target="http://www.russia-ic.com/culture%20art/838" TargetMode="External"/><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дзаголовок 6"/>
          <p:cNvSpPr>
            <a:spLocks noGrp="1"/>
          </p:cNvSpPr>
          <p:nvPr>
            <p:ph type="subTitle" idx="1"/>
          </p:nvPr>
        </p:nvSpPr>
        <p:spPr>
          <a:xfrm>
            <a:off x="928688" y="3857625"/>
            <a:ext cx="7215187" cy="2428875"/>
          </a:xfrm>
        </p:spPr>
        <p:txBody>
          <a:bodyPr>
            <a:normAutofit/>
          </a:bodyPr>
          <a:lstStyle/>
          <a:p>
            <a:pPr fontAlgn="auto">
              <a:spcAft>
                <a:spcPts val="0"/>
              </a:spcAft>
              <a:buFont typeface="Wingdings 2"/>
              <a:buNone/>
              <a:defRPr/>
            </a:pPr>
            <a:r>
              <a:rPr lang="ru-RU" dirty="0" smtClean="0"/>
              <a:t>Выполнила учитель английского языка</a:t>
            </a:r>
          </a:p>
          <a:p>
            <a:pPr fontAlgn="auto">
              <a:spcAft>
                <a:spcPts val="0"/>
              </a:spcAft>
              <a:buFont typeface="Wingdings 2"/>
              <a:buNone/>
              <a:defRPr/>
            </a:pPr>
            <a:r>
              <a:rPr lang="ru-RU" dirty="0" smtClean="0"/>
              <a:t>Никитина Валентина Сергеевна</a:t>
            </a:r>
          </a:p>
          <a:p>
            <a:pPr fontAlgn="auto">
              <a:spcAft>
                <a:spcPts val="0"/>
              </a:spcAft>
              <a:buFont typeface="Wingdings 2"/>
              <a:buNone/>
              <a:defRPr/>
            </a:pPr>
            <a:r>
              <a:rPr lang="ru-RU" dirty="0" smtClean="0"/>
              <a:t>МБОУСОШ №5 р.п. Чишмы</a:t>
            </a:r>
          </a:p>
          <a:p>
            <a:pPr fontAlgn="auto">
              <a:spcAft>
                <a:spcPts val="0"/>
              </a:spcAft>
              <a:buFont typeface="Wingdings 2"/>
              <a:buNone/>
              <a:defRPr/>
            </a:pPr>
            <a:r>
              <a:rPr lang="ru-RU" dirty="0" smtClean="0"/>
              <a:t>Республика Башкортостан</a:t>
            </a:r>
            <a:endParaRPr lang="ru-RU" dirty="0"/>
          </a:p>
        </p:txBody>
      </p:sp>
      <p:sp>
        <p:nvSpPr>
          <p:cNvPr id="51205" name="Rectangle 5"/>
          <p:cNvSpPr>
            <a:spLocks noChangeArrowheads="1"/>
          </p:cNvSpPr>
          <p:nvPr/>
        </p:nvSpPr>
        <p:spPr bwMode="auto">
          <a:xfrm>
            <a:off x="755650" y="1557338"/>
            <a:ext cx="7643813" cy="823912"/>
          </a:xfrm>
          <a:prstGeom prst="rect">
            <a:avLst/>
          </a:prstGeom>
          <a:noFill/>
          <a:ln w="9525">
            <a:noFill/>
            <a:miter lim="800000"/>
            <a:headEnd/>
            <a:tailEnd/>
          </a:ln>
          <a:effectLst/>
        </p:spPr>
        <p:txBody>
          <a:bodyPr>
            <a:spAutoFit/>
          </a:bodyPr>
          <a:lstStyle/>
          <a:p>
            <a:pPr algn="ctr"/>
            <a:r>
              <a:rPr lang="ru-RU" sz="4800" b="1">
                <a:latin typeface="AcademyC" pitchFamily="82" charset="0"/>
              </a:rPr>
              <a:t>Silver Age in Russian literature</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Заголовок 1"/>
          <p:cNvSpPr>
            <a:spLocks noGrp="1"/>
          </p:cNvSpPr>
          <p:nvPr>
            <p:ph type="title"/>
          </p:nvPr>
        </p:nvSpPr>
        <p:spPr>
          <a:xfrm>
            <a:off x="428625" y="285750"/>
            <a:ext cx="8015288" cy="5715000"/>
          </a:xfrm>
        </p:spPr>
        <p:txBody>
          <a:bodyPr/>
          <a:lstStyle/>
          <a:p>
            <a:r>
              <a:rPr lang="ru-RU" sz="3200" b="1" smtClean="0"/>
              <a:t>Different were the hard fates of wonderful Silver  Age poets. Somebody could not bear living in the newly reshaped motherland and had to flee, others, like Nikolai Gumilyov, were innocently executed,  somebody, like Anna Akhmatova, stayed in the native land and suffered through  all its sorrows, whereas some of them, like Vladimir Mayakovsky or Marina Tavetayeva voluntary   quit</a:t>
            </a:r>
            <a:r>
              <a:rPr lang="en-US" sz="3200" b="1" smtClean="0"/>
              <a:t>ted </a:t>
            </a:r>
            <a:r>
              <a:rPr lang="ru-RU" sz="3200" b="1" smtClean="0"/>
              <a:t>the scene. Anyway, all of them had contributed to the true miracle, creating the Silver Age of Russian poetry. </a:t>
            </a: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357166"/>
            <a:ext cx="8572560" cy="6500834"/>
          </a:xfrm>
          <a:ln/>
        </p:spPr>
        <p:style>
          <a:lnRef idx="1">
            <a:schemeClr val="accent6"/>
          </a:lnRef>
          <a:fillRef idx="2">
            <a:schemeClr val="accent6"/>
          </a:fillRef>
          <a:effectRef idx="1">
            <a:schemeClr val="accent6"/>
          </a:effectRef>
          <a:fontRef idx="minor">
            <a:schemeClr val="dk1"/>
          </a:fontRef>
        </p:style>
        <p:txBody>
          <a:bodyPr>
            <a:normAutofit fontScale="90000"/>
          </a:bodyPr>
          <a:lstStyle/>
          <a:p>
            <a:pPr fontAlgn="auto">
              <a:spcAft>
                <a:spcPts val="0"/>
              </a:spcAft>
              <a:defRPr/>
            </a:pPr>
            <a:r>
              <a:rPr sz="3200" smtClean="0"/>
              <a:t>   </a:t>
            </a:r>
            <a:r>
              <a:rPr lang="ru-RU" sz="2000" dirty="0" smtClean="0"/>
              <a:t>Листва закипает,</a:t>
            </a:r>
            <a:r>
              <a:rPr lang="ru-RU" sz="2000" dirty="0" smtClean="0">
                <a:effectLst>
                  <a:outerShdw blurRad="38100" dist="38100" dir="2700000" algn="tl">
                    <a:srgbClr val="000000">
                      <a:alpha val="43137"/>
                    </a:srgbClr>
                  </a:outerShdw>
                </a:effectLst>
              </a:rPr>
              <a:t> как наши двадцатые,</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Когда Маяковский с Асеевым в дружестве</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Писали стихи о любви и о мужестве,</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Неугомонные и угловатые;</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Когда Пастернак в бормотанье восторженном,</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Стремительном, </a:t>
            </a:r>
            <a:r>
              <a:rPr lang="ru-RU" sz="2000" dirty="0" err="1" smtClean="0">
                <a:effectLst>
                  <a:outerShdw blurRad="38100" dist="38100" dir="2700000" algn="tl">
                    <a:srgbClr val="000000">
                      <a:alpha val="43137"/>
                    </a:srgbClr>
                  </a:outerShdw>
                </a:effectLst>
              </a:rPr>
              <a:t>миротворяще-встревоженном</a:t>
            </a:r>
            <a:r>
              <a:rPr lang="ru-RU" sz="2000" dirty="0" smtClean="0">
                <a:effectLst>
                  <a:outerShdw blurRad="38100" dist="38100" dir="2700000" algn="tl">
                    <a:srgbClr val="000000">
                      <a:alpha val="43137"/>
                    </a:srgbClr>
                  </a:outerShdw>
                </a:effectLst>
              </a:rPr>
              <a:t>,</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Слагал свои строки и тут же выбрасывал,</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Сквозь жизнь пробираясь движением </a:t>
            </a:r>
            <a:r>
              <a:rPr lang="ru-RU" sz="2000" dirty="0" err="1" smtClean="0">
                <a:effectLst>
                  <a:outerShdw blurRad="38100" dist="38100" dir="2700000" algn="tl">
                    <a:srgbClr val="000000">
                      <a:alpha val="43137"/>
                    </a:srgbClr>
                  </a:outerShdw>
                </a:effectLst>
              </a:rPr>
              <a:t>брассовым</a:t>
            </a:r>
            <a:r>
              <a:rPr lang="ru-RU" sz="2000" dirty="0" smtClean="0">
                <a:effectLst>
                  <a:outerShdw blurRad="38100" dist="38100" dir="2700000" algn="tl">
                    <a:srgbClr val="000000">
                      <a:alpha val="43137"/>
                    </a:srgbClr>
                  </a:outerShdw>
                </a:effectLst>
              </a:rPr>
              <a:t>;</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Когда над Есениным рдяными красками</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Пылали все зори рязанские истово,</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И Хлебников числа свои перелистывал</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И впроголодь пел, детворою обласканный.</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Листва закипает, как годы начальные,</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Уже отдалённые дымкой забвения,</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И новые к жизни идут поколения,</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Но листья кипят, будто годы те </a:t>
            </a:r>
            <a:r>
              <a:rPr lang="ru-RU" sz="2000" dirty="0" err="1" smtClean="0">
                <a:effectLst>
                  <a:outerShdw blurRad="38100" dist="38100" dir="2700000" algn="tl">
                    <a:srgbClr val="000000">
                      <a:alpha val="43137"/>
                    </a:srgbClr>
                  </a:outerShdw>
                </a:effectLst>
              </a:rPr>
              <a:t>дальные</a:t>
            </a:r>
            <a:r>
              <a:rPr lang="ru-RU" sz="2000" dirty="0" smtClean="0">
                <a:effectLst>
                  <a:outerShdw blurRad="38100" dist="38100" dir="2700000" algn="tl">
                    <a:srgbClr val="000000">
                      <a:alpha val="43137"/>
                    </a:srgbClr>
                  </a:outerShdw>
                </a:effectLst>
              </a:rPr>
              <a:t>,</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Те годы начальные, годы двадцатые:</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Мы нищие были, мы были богатые.</a:t>
            </a:r>
            <a:r>
              <a:rPr lang="en-US" sz="2000" dirty="0" smtClean="0">
                <a:effectLst>
                  <a:outerShdw blurRad="38100" dist="38100" dir="2700000" algn="tl">
                    <a:srgbClr val="000000">
                      <a:alpha val="43137"/>
                    </a:srgbClr>
                  </a:outerShdw>
                </a:effectLst>
              </a:rPr>
              <a:t/>
            </a:r>
            <a:br>
              <a:rPr lang="en-US"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Лев Озеров, « Двадцатые». </a:t>
            </a:r>
            <a:br>
              <a:rPr lang="ru-RU" sz="2000" dirty="0" smtClean="0">
                <a:effectLst>
                  <a:outerShdw blurRad="38100" dist="38100" dir="2700000" algn="tl">
                    <a:srgbClr val="000000">
                      <a:alpha val="43137"/>
                    </a:srgbClr>
                  </a:outerShdw>
                </a:effectLst>
              </a:rPr>
            </a:br>
            <a:r>
              <a:rPr lang="ru-RU" sz="2000" dirty="0" smtClean="0">
                <a:effectLst>
                  <a:outerShdw blurRad="38100" dist="38100" dir="2700000" algn="tl">
                    <a:srgbClr val="000000">
                      <a:alpha val="43137"/>
                    </a:srgbClr>
                  </a:outerShdw>
                </a:effectLst>
              </a:rPr>
              <a:t>          </a:t>
            </a:r>
            <a:r>
              <a:rPr lang="ru-RU" sz="2400" dirty="0" smtClean="0">
                <a:effectLst>
                  <a:outerShdw blurRad="38100" dist="38100" dir="2700000" algn="tl">
                    <a:srgbClr val="000000">
                      <a:alpha val="43137"/>
                    </a:srgbClr>
                  </a:outerShdw>
                </a:effectLst>
              </a:rPr>
              <a:t/>
            </a:r>
            <a:br>
              <a:rPr lang="ru-RU" sz="2400" dirty="0" smtClean="0">
                <a:effectLst>
                  <a:outerShdw blurRad="38100" dist="38100" dir="2700000" algn="tl">
                    <a:srgbClr val="000000">
                      <a:alpha val="43137"/>
                    </a:srgbClr>
                  </a:outerShdw>
                </a:effectLst>
              </a:rPr>
            </a:br>
            <a:r>
              <a:rPr lang="ru-RU" sz="2400" dirty="0" smtClean="0">
                <a:effectLst>
                  <a:outerShdw blurRad="38100" dist="38100" dir="2700000" algn="tl">
                    <a:srgbClr val="000000">
                      <a:alpha val="43137"/>
                    </a:srgbClr>
                  </a:outerShdw>
                </a:effectLst>
              </a:rPr>
              <a:t/>
            </a:r>
            <a:br>
              <a:rPr lang="ru-RU" sz="2400" dirty="0" smtClean="0">
                <a:effectLst>
                  <a:outerShdw blurRad="38100" dist="38100" dir="2700000" algn="tl">
                    <a:srgbClr val="000000">
                      <a:alpha val="43137"/>
                    </a:srgbClr>
                  </a:outerShdw>
                </a:effectLst>
              </a:rPr>
            </a:br>
            <a:r>
              <a:rPr lang="ru-RU" sz="2400" dirty="0" smtClean="0">
                <a:effectLst>
                  <a:outerShdw blurRad="38100" dist="38100" dir="2700000" algn="tl">
                    <a:srgbClr val="000000">
                      <a:alpha val="43137"/>
                    </a:srgbClr>
                  </a:outerShdw>
                </a:effectLst>
              </a:rPr>
              <a:t>    </a:t>
            </a:r>
            <a:endParaRPr lang="ru-RU" sz="3200" dirty="0"/>
          </a:p>
        </p:txBody>
      </p:sp>
      <p:pic>
        <p:nvPicPr>
          <p:cNvPr id="61444" name="Picture 5" descr="C:\Program Files\Microsoft Office\MEDIA\CAGCAT10\j0149407.wmf"/>
          <p:cNvPicPr>
            <a:picLocks noChangeAspect="1" noChangeArrowheads="1"/>
          </p:cNvPicPr>
          <p:nvPr/>
        </p:nvPicPr>
        <p:blipFill>
          <a:blip r:embed="rId3"/>
          <a:srcRect/>
          <a:stretch>
            <a:fillRect/>
          </a:stretch>
        </p:blipFill>
        <p:spPr bwMode="auto">
          <a:xfrm flipH="1">
            <a:off x="5786438" y="2571750"/>
            <a:ext cx="2643187" cy="3857625"/>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Заголовок 1"/>
          <p:cNvSpPr>
            <a:spLocks noGrp="1"/>
          </p:cNvSpPr>
          <p:nvPr>
            <p:ph type="title"/>
          </p:nvPr>
        </p:nvSpPr>
        <p:spPr>
          <a:xfrm>
            <a:off x="457200" y="274638"/>
            <a:ext cx="7470775" cy="3440112"/>
          </a:xfrm>
        </p:spPr>
        <p:txBody>
          <a:bodyPr/>
          <a:lstStyle/>
          <a:p>
            <a:r>
              <a:rPr lang="en-US" sz="2800" smtClean="0"/>
              <a:t>Resources:</a:t>
            </a:r>
            <a:r>
              <a:rPr lang="en-US" smtClean="0"/>
              <a:t/>
            </a:r>
            <a:br>
              <a:rPr lang="en-US" smtClean="0"/>
            </a:br>
            <a:r>
              <a:rPr lang="en-US" sz="2200" smtClean="0"/>
              <a:t>http:// </a:t>
            </a:r>
            <a:r>
              <a:rPr lang="en-US" sz="2200" smtClean="0">
                <a:hlinkClick r:id="rId2"/>
              </a:rPr>
              <a:t>www.russia-ic.com/culture art/838</a:t>
            </a:r>
            <a:r>
              <a:rPr lang="en-US" sz="2200" smtClean="0"/>
              <a:t/>
            </a:r>
            <a:br>
              <a:rPr lang="en-US" sz="2200" smtClean="0"/>
            </a:br>
            <a:r>
              <a:rPr lang="en-US" sz="2200" smtClean="0"/>
              <a:t>http:// litera.ru/stixiya/vek/</a:t>
            </a:r>
            <a:br>
              <a:rPr lang="en-US" sz="2200" smtClean="0"/>
            </a:br>
            <a:r>
              <a:rPr lang="en-US" sz="2200" smtClean="0"/>
              <a:t>http:// pishi-stihi.ru/detail.php?id=96</a:t>
            </a:r>
            <a:br>
              <a:rPr lang="en-US" sz="2200" smtClean="0"/>
            </a:br>
            <a:r>
              <a:rPr lang="en-US" sz="2200" smtClean="0"/>
              <a:t>http:// </a:t>
            </a:r>
            <a:r>
              <a:rPr lang="en-US" sz="2200" smtClean="0">
                <a:hlinkClick r:id="rId3"/>
              </a:rPr>
              <a:t>www.russianlegacy.com/en/go to/culture/poetry/pasternak.htm</a:t>
            </a:r>
            <a:r>
              <a:rPr lang="en-US" sz="2200" smtClean="0"/>
              <a:t/>
            </a:r>
            <a:br>
              <a:rPr lang="en-US" sz="2200" smtClean="0"/>
            </a:br>
            <a:r>
              <a:rPr lang="en-US" sz="2200" smtClean="0"/>
              <a:t>http:// www. homeenglish.ru/ArticlesAkhmatova.htm</a:t>
            </a:r>
            <a:br>
              <a:rPr lang="en-US" sz="2200" smtClean="0"/>
            </a:br>
            <a:endParaRPr lang="ru-RU" smtClean="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Заголовок 2"/>
          <p:cNvSpPr>
            <a:spLocks noGrp="1"/>
          </p:cNvSpPr>
          <p:nvPr>
            <p:ph type="title"/>
          </p:nvPr>
        </p:nvSpPr>
        <p:spPr>
          <a:xfrm>
            <a:off x="214313" y="274638"/>
            <a:ext cx="8572500" cy="1143000"/>
          </a:xfrm>
        </p:spPr>
        <p:txBody>
          <a:bodyPr/>
          <a:lstStyle/>
          <a:p>
            <a:r>
              <a:rPr lang="ru-RU" sz="3600" b="1" smtClean="0"/>
              <a:t>The most famous names of the Silver</a:t>
            </a:r>
            <a:r>
              <a:rPr lang="en-US" sz="3600" b="1" smtClean="0"/>
              <a:t> Age</a:t>
            </a:r>
            <a:r>
              <a:rPr lang="ru-RU" sz="3600" b="1" smtClean="0"/>
              <a:t> </a:t>
            </a:r>
            <a:r>
              <a:rPr lang="en-US" sz="3600" b="1" smtClean="0"/>
              <a:t>   </a:t>
            </a:r>
            <a:endParaRPr lang="ru-RU" sz="3600" b="1" smtClean="0"/>
          </a:p>
        </p:txBody>
      </p:sp>
      <p:pic>
        <p:nvPicPr>
          <p:cNvPr id="52226" name="Содержимое 3" descr="silver age poets.jpg"/>
          <p:cNvPicPr>
            <a:picLocks noGrp="1" noChangeAspect="1"/>
          </p:cNvPicPr>
          <p:nvPr>
            <p:ph idx="1"/>
          </p:nvPr>
        </p:nvPicPr>
        <p:blipFill>
          <a:blip r:embed="rId2"/>
          <a:srcRect/>
          <a:stretch>
            <a:fillRect/>
          </a:stretch>
        </p:blipFill>
        <p:spPr>
          <a:xfrm>
            <a:off x="428625" y="1697038"/>
            <a:ext cx="4500563" cy="4160837"/>
          </a:xfrm>
        </p:spPr>
      </p:pic>
      <p:sp>
        <p:nvSpPr>
          <p:cNvPr id="52227" name="TextBox 6"/>
          <p:cNvSpPr txBox="1">
            <a:spLocks noChangeArrowheads="1"/>
          </p:cNvSpPr>
          <p:nvPr/>
        </p:nvSpPr>
        <p:spPr bwMode="auto">
          <a:xfrm>
            <a:off x="5357813" y="1500188"/>
            <a:ext cx="3286125" cy="4524375"/>
          </a:xfrm>
          <a:prstGeom prst="rect">
            <a:avLst/>
          </a:prstGeom>
          <a:noFill/>
          <a:ln w="9525">
            <a:noFill/>
            <a:miter lim="800000"/>
            <a:headEnd/>
            <a:tailEnd/>
          </a:ln>
        </p:spPr>
        <p:txBody>
          <a:bodyPr>
            <a:spAutoFit/>
          </a:bodyPr>
          <a:lstStyle/>
          <a:p>
            <a:r>
              <a:rPr lang="en-US"/>
              <a:t>The heyday of the Silver Age fell on the year 1915, the time of its highest rise and its end.</a:t>
            </a:r>
          </a:p>
          <a:p>
            <a:r>
              <a:rPr lang="en-US"/>
              <a:t>Realistic portrayal of life did not satisfy authors any more, and their  argument  with  the </a:t>
            </a:r>
          </a:p>
          <a:p>
            <a:r>
              <a:rPr lang="en-US"/>
              <a:t>classics of the 19</a:t>
            </a:r>
            <a:r>
              <a:rPr lang="en-US" baseline="30000"/>
              <a:t>th</a:t>
            </a:r>
            <a:r>
              <a:rPr lang="en-US"/>
              <a:t>  century generated  new literary movements, such as symbolism, acmeism, and futurism.</a:t>
            </a:r>
          </a:p>
          <a:p>
            <a:r>
              <a:rPr lang="en-US"/>
              <a:t>The first literary current was symbolism that united quite different poets, such as Konstantin  Balmont, Valery  Bryusov, and others.</a:t>
            </a:r>
            <a:endParaRPr lang="ru-RU"/>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3500" y="457200"/>
            <a:ext cx="3543300" cy="1066800"/>
          </a:xfrm>
        </p:spPr>
        <p:txBody>
          <a:bodyPr>
            <a:noAutofit/>
          </a:bodyPr>
          <a:lstStyle/>
          <a:p>
            <a:pPr fontAlgn="auto">
              <a:spcAft>
                <a:spcPts val="0"/>
              </a:spcAft>
              <a:defRPr/>
            </a:pPr>
            <a:r>
              <a:rPr sz="4000" smtClean="0"/>
              <a:t>Konstantin Balmont</a:t>
            </a:r>
            <a:endParaRPr lang="ru-RU" sz="4000" dirty="0"/>
          </a:p>
        </p:txBody>
      </p:sp>
      <p:sp>
        <p:nvSpPr>
          <p:cNvPr id="4" name="Текст 3"/>
          <p:cNvSpPr>
            <a:spLocks noGrp="1"/>
          </p:cNvSpPr>
          <p:nvPr>
            <p:ph type="body" sz="half" idx="2"/>
          </p:nvPr>
        </p:nvSpPr>
        <p:spPr>
          <a:xfrm>
            <a:off x="5000625" y="1600200"/>
            <a:ext cx="3929063" cy="4419600"/>
          </a:xfrm>
        </p:spPr>
        <p:txBody>
          <a:bodyPr>
            <a:normAutofit lnSpcReduction="10000"/>
          </a:bodyPr>
          <a:lstStyle/>
          <a:p>
            <a:pPr fontAlgn="auto">
              <a:defRPr/>
            </a:pPr>
            <a:r>
              <a:rPr lang="en-US" sz="2400" dirty="0" err="1" smtClean="0"/>
              <a:t>Balmont</a:t>
            </a:r>
            <a:r>
              <a:rPr lang="en-US" sz="2400" dirty="0" smtClean="0"/>
              <a:t> was born in 1869. He is a poet, a translator, and a critic. The top of his</a:t>
            </a:r>
            <a:r>
              <a:rPr lang="en-US" sz="2400" dirty="0"/>
              <a:t> </a:t>
            </a:r>
            <a:r>
              <a:rPr lang="en-US" sz="2400" dirty="0" smtClean="0"/>
              <a:t>success was in 1900-1905. He was  a poet of symbolism and raised global queries about saving the mankind, attaining harmony by merging with the Soul of the World, Beauty, and Love.</a:t>
            </a:r>
          </a:p>
        </p:txBody>
      </p:sp>
      <p:pic>
        <p:nvPicPr>
          <p:cNvPr id="53251" name="Рисунок 4" descr="8722_1_max.jpg"/>
          <p:cNvPicPr>
            <a:picLocks noChangeAspect="1"/>
          </p:cNvPicPr>
          <p:nvPr/>
        </p:nvPicPr>
        <p:blipFill>
          <a:blip r:embed="rId2"/>
          <a:srcRect/>
          <a:stretch>
            <a:fillRect/>
          </a:stretch>
        </p:blipFill>
        <p:spPr bwMode="auto">
          <a:xfrm>
            <a:off x="357188" y="285750"/>
            <a:ext cx="4357687" cy="6357938"/>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00688" y="457200"/>
            <a:ext cx="3186112" cy="1066800"/>
          </a:xfrm>
        </p:spPr>
        <p:txBody>
          <a:bodyPr>
            <a:noAutofit/>
          </a:bodyPr>
          <a:lstStyle/>
          <a:p>
            <a:pPr fontAlgn="auto">
              <a:spcAft>
                <a:spcPts val="0"/>
              </a:spcAft>
              <a:defRPr/>
            </a:pPr>
            <a:r>
              <a:rPr sz="4000" smtClean="0"/>
              <a:t>Nikolai Gumilyov</a:t>
            </a:r>
            <a:endParaRPr lang="ru-RU" sz="4000" dirty="0"/>
          </a:p>
        </p:txBody>
      </p:sp>
      <p:pic>
        <p:nvPicPr>
          <p:cNvPr id="14" name="Рисунок 13" descr="Gumilyov2.jpg"/>
          <p:cNvPicPr>
            <a:picLocks noGrp="1" noChangeAspect="1"/>
          </p:cNvPicPr>
          <p:nvPr>
            <p:ph type="pic" idx="1"/>
          </p:nvPr>
        </p:nvPicPr>
        <p:blipFill>
          <a:blip r:embed="rId2"/>
          <a:srcRect t="21770" b="21770"/>
          <a:stretch>
            <a:fillRect/>
          </a:stretch>
        </p:blipFill>
        <p:spPr>
          <a:xfrm>
            <a:off x="0" y="357166"/>
            <a:ext cx="5357818" cy="6215106"/>
          </a:xfrm>
        </p:spPr>
      </p:pic>
      <p:sp>
        <p:nvSpPr>
          <p:cNvPr id="4" name="Текст 3"/>
          <p:cNvSpPr>
            <a:spLocks noGrp="1"/>
          </p:cNvSpPr>
          <p:nvPr>
            <p:ph type="body" sz="half" idx="2"/>
          </p:nvPr>
        </p:nvSpPr>
        <p:spPr>
          <a:xfrm>
            <a:off x="5500688" y="1600200"/>
            <a:ext cx="3357562" cy="4757738"/>
          </a:xfrm>
        </p:spPr>
        <p:txBody>
          <a:bodyPr>
            <a:normAutofit fontScale="77500" lnSpcReduction="20000"/>
          </a:bodyPr>
          <a:lstStyle/>
          <a:p>
            <a:pPr fontAlgn="auto">
              <a:defRPr/>
            </a:pPr>
            <a:r>
              <a:rPr lang="en-US" sz="2400" dirty="0" smtClean="0"/>
              <a:t>Nikolai </a:t>
            </a:r>
            <a:r>
              <a:rPr lang="en-US" sz="2400" dirty="0" err="1" smtClean="0"/>
              <a:t>Gumilyov</a:t>
            </a:r>
            <a:r>
              <a:rPr lang="en-US" sz="2400" dirty="0" smtClean="0"/>
              <a:t> was born in 1886. He belonged to the new literary movement – </a:t>
            </a:r>
            <a:r>
              <a:rPr lang="en-US" sz="2400" dirty="0" err="1" smtClean="0"/>
              <a:t>acmeism</a:t>
            </a:r>
            <a:r>
              <a:rPr lang="en-US" sz="2400" dirty="0" smtClean="0"/>
              <a:t> . </a:t>
            </a:r>
            <a:r>
              <a:rPr lang="en-US" sz="2400" dirty="0" err="1" smtClean="0"/>
              <a:t>Acmeism</a:t>
            </a:r>
            <a:r>
              <a:rPr lang="en-US" sz="2400" dirty="0" smtClean="0"/>
              <a:t>, according to him , was not supposed to reach for the unknown and try and fully encompass the diversity of the world.   </a:t>
            </a:r>
          </a:p>
          <a:p>
            <a:pPr fontAlgn="auto">
              <a:defRPr/>
            </a:pPr>
            <a:r>
              <a:rPr lang="en-US" sz="2400" dirty="0" smtClean="0"/>
              <a:t>Nowadays </a:t>
            </a:r>
            <a:r>
              <a:rPr lang="en-US" sz="2400" dirty="0" err="1" smtClean="0"/>
              <a:t>acmeism</a:t>
            </a:r>
            <a:r>
              <a:rPr lang="en-US" sz="2400" dirty="0" smtClean="0"/>
              <a:t> is remembered only due to the names of </a:t>
            </a:r>
            <a:r>
              <a:rPr lang="en-US" sz="2400" dirty="0" err="1" smtClean="0"/>
              <a:t>Gumilyov</a:t>
            </a:r>
            <a:r>
              <a:rPr lang="en-US" sz="2400" dirty="0" smtClean="0"/>
              <a:t>, Anna </a:t>
            </a:r>
            <a:r>
              <a:rPr lang="en-US" sz="2400" dirty="0" err="1" smtClean="0"/>
              <a:t>Akhmatova</a:t>
            </a:r>
            <a:r>
              <a:rPr lang="en-US" sz="2400" dirty="0" smtClean="0"/>
              <a:t>, and </a:t>
            </a:r>
            <a:r>
              <a:rPr lang="en-US" sz="2400" dirty="0" err="1" smtClean="0"/>
              <a:t>Osip</a:t>
            </a:r>
            <a:r>
              <a:rPr lang="en-US" sz="2400" dirty="0" smtClean="0"/>
              <a:t> </a:t>
            </a:r>
            <a:r>
              <a:rPr lang="en-US" sz="2400" dirty="0" err="1" smtClean="0"/>
              <a:t>Mandelshtam</a:t>
            </a:r>
            <a:r>
              <a:rPr lang="en-US" sz="2400" dirty="0" smtClean="0"/>
              <a:t>.</a:t>
            </a:r>
            <a:endParaRPr lang="ru-RU" sz="2400"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14938" y="500063"/>
            <a:ext cx="3571875" cy="1066800"/>
          </a:xfrm>
        </p:spPr>
        <p:txBody>
          <a:bodyPr>
            <a:noAutofit/>
          </a:bodyPr>
          <a:lstStyle/>
          <a:p>
            <a:pPr fontAlgn="auto">
              <a:spcAft>
                <a:spcPts val="0"/>
              </a:spcAft>
              <a:defRPr/>
            </a:pPr>
            <a:r>
              <a:rPr sz="4000" smtClean="0"/>
              <a:t>Anna Akhmatova</a:t>
            </a:r>
            <a:endParaRPr lang="ru-RU" sz="4000" dirty="0"/>
          </a:p>
        </p:txBody>
      </p:sp>
      <p:pic>
        <p:nvPicPr>
          <p:cNvPr id="10" name="Рисунок 9" descr="akhmatova.jpg"/>
          <p:cNvPicPr>
            <a:picLocks noGrp="1" noChangeAspect="1"/>
          </p:cNvPicPr>
          <p:nvPr>
            <p:ph type="pic" idx="1"/>
          </p:nvPr>
        </p:nvPicPr>
        <p:blipFill>
          <a:blip r:embed="rId2">
            <a:lum bright="5000" contrast="3000"/>
          </a:blip>
          <a:srcRect t="18274" b="18274"/>
          <a:stretch>
            <a:fillRect/>
          </a:stretch>
        </p:blipFill>
        <p:spPr>
          <a:xfrm>
            <a:off x="285720" y="214290"/>
            <a:ext cx="4857784" cy="6429420"/>
          </a:xfrm>
        </p:spPr>
      </p:pic>
      <p:sp>
        <p:nvSpPr>
          <p:cNvPr id="4" name="Текст 3"/>
          <p:cNvSpPr>
            <a:spLocks noGrp="1"/>
          </p:cNvSpPr>
          <p:nvPr>
            <p:ph type="body" sz="half" idx="2"/>
          </p:nvPr>
        </p:nvSpPr>
        <p:spPr>
          <a:xfrm>
            <a:off x="5286375" y="1600200"/>
            <a:ext cx="3643313" cy="4471988"/>
          </a:xfrm>
        </p:spPr>
        <p:txBody>
          <a:bodyPr>
            <a:normAutofit fontScale="77500" lnSpcReduction="20000"/>
          </a:bodyPr>
          <a:lstStyle/>
          <a:p>
            <a:pPr fontAlgn="auto">
              <a:defRPr/>
            </a:pPr>
            <a:r>
              <a:rPr lang="en-US" sz="2400" dirty="0" smtClean="0"/>
              <a:t>             </a:t>
            </a:r>
            <a:r>
              <a:rPr lang="en-US" sz="2800" dirty="0" smtClean="0"/>
              <a:t>1889-1966</a:t>
            </a:r>
          </a:p>
          <a:p>
            <a:pPr fontAlgn="auto">
              <a:defRPr/>
            </a:pPr>
            <a:r>
              <a:rPr lang="en-US" sz="2800" dirty="0" smtClean="0"/>
              <a:t>Anna </a:t>
            </a:r>
            <a:r>
              <a:rPr lang="en-US" sz="2800" dirty="0" err="1" smtClean="0"/>
              <a:t>Akhmatova</a:t>
            </a:r>
            <a:r>
              <a:rPr lang="en-US" sz="2800" dirty="0" smtClean="0"/>
              <a:t> (Go-</a:t>
            </a:r>
          </a:p>
          <a:p>
            <a:pPr fontAlgn="auto">
              <a:defRPr/>
            </a:pPr>
            <a:r>
              <a:rPr lang="en-US" sz="2800" dirty="0" err="1" smtClean="0"/>
              <a:t>renko</a:t>
            </a:r>
            <a:r>
              <a:rPr lang="en-US" sz="2800" dirty="0" smtClean="0"/>
              <a:t>) was the  leader and the heart  and the soul of St. Petersburg tradition of Russian poetry in the course of a half a century. </a:t>
            </a:r>
          </a:p>
          <a:p>
            <a:pPr fontAlgn="auto">
              <a:defRPr/>
            </a:pPr>
            <a:r>
              <a:rPr lang="en-US" sz="2800" dirty="0" err="1" smtClean="0"/>
              <a:t>Akhmatova’s</a:t>
            </a:r>
            <a:r>
              <a:rPr lang="en-US" sz="2800" dirty="0" smtClean="0"/>
              <a:t> reputation continued to grow after her death.</a:t>
            </a: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Содержимое 7" descr="фхматова и гумилев.jpg"/>
          <p:cNvPicPr>
            <a:picLocks noGrp="1" noChangeAspect="1"/>
          </p:cNvPicPr>
          <p:nvPr>
            <p:ph sz="quarter" idx="1"/>
          </p:nvPr>
        </p:nvPicPr>
        <p:blipFill>
          <a:blip r:embed="rId2"/>
          <a:srcRect/>
          <a:stretch>
            <a:fillRect/>
          </a:stretch>
        </p:blipFill>
        <p:spPr>
          <a:xfrm>
            <a:off x="301625" y="500063"/>
            <a:ext cx="3267075" cy="3500437"/>
          </a:xfrm>
        </p:spPr>
      </p:pic>
      <p:sp>
        <p:nvSpPr>
          <p:cNvPr id="56322" name="Текст 2"/>
          <p:cNvSpPr>
            <a:spLocks noGrp="1"/>
          </p:cNvSpPr>
          <p:nvPr>
            <p:ph type="body" idx="2"/>
          </p:nvPr>
        </p:nvSpPr>
        <p:spPr>
          <a:xfrm>
            <a:off x="6572250" y="1600200"/>
            <a:ext cx="2571750" cy="4329113"/>
          </a:xfrm>
        </p:spPr>
        <p:txBody>
          <a:bodyPr/>
          <a:lstStyle/>
          <a:p>
            <a:r>
              <a:rPr lang="en-US" sz="2000" smtClean="0"/>
              <a:t>In 1910 Anna married the boyish poet  Nikolai Gumilyov.</a:t>
            </a:r>
          </a:p>
          <a:p>
            <a:r>
              <a:rPr lang="en-US" sz="2000" smtClean="0"/>
              <a:t>Their son, Lev,  born in 1912, was to become a famous Neo-Eurasianist historian.</a:t>
            </a:r>
            <a:endParaRPr lang="ru-RU" sz="2000" smtClean="0"/>
          </a:p>
        </p:txBody>
      </p:sp>
      <p:sp>
        <p:nvSpPr>
          <p:cNvPr id="4" name="Заголовок 3"/>
          <p:cNvSpPr>
            <a:spLocks noGrp="1"/>
          </p:cNvSpPr>
          <p:nvPr>
            <p:ph type="title"/>
          </p:nvPr>
        </p:nvSpPr>
        <p:spPr>
          <a:xfrm>
            <a:off x="4071938" y="457200"/>
            <a:ext cx="4691062" cy="685800"/>
          </a:xfrm>
        </p:spPr>
        <p:txBody>
          <a:bodyPr>
            <a:noAutofit/>
          </a:bodyPr>
          <a:lstStyle/>
          <a:p>
            <a:pPr fontAlgn="auto">
              <a:spcAft>
                <a:spcPts val="0"/>
              </a:spcAft>
              <a:defRPr/>
            </a:pPr>
            <a:r>
              <a:rPr sz="2800" smtClean="0"/>
              <a:t>Gumilyov and Akhmatova</a:t>
            </a:r>
            <a:endParaRPr lang="ru-RU" sz="2800" dirty="0"/>
          </a:p>
        </p:txBody>
      </p:sp>
      <p:pic>
        <p:nvPicPr>
          <p:cNvPr id="56324" name="Рисунок 8" descr="ахматова и гумилев.jpg"/>
          <p:cNvPicPr>
            <a:picLocks noChangeAspect="1"/>
          </p:cNvPicPr>
          <p:nvPr/>
        </p:nvPicPr>
        <p:blipFill>
          <a:blip r:embed="rId3"/>
          <a:srcRect/>
          <a:stretch>
            <a:fillRect/>
          </a:stretch>
        </p:blipFill>
        <p:spPr bwMode="auto">
          <a:xfrm>
            <a:off x="3357563" y="3143250"/>
            <a:ext cx="3214687" cy="3357563"/>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Содержимое 4" descr="портрет с собакой.jpg"/>
          <p:cNvPicPr>
            <a:picLocks noGrp="1" noChangeAspect="1"/>
          </p:cNvPicPr>
          <p:nvPr>
            <p:ph sz="quarter" idx="1"/>
          </p:nvPr>
        </p:nvPicPr>
        <p:blipFill>
          <a:blip r:embed="rId2"/>
          <a:srcRect/>
          <a:stretch>
            <a:fillRect/>
          </a:stretch>
        </p:blipFill>
        <p:spPr>
          <a:xfrm>
            <a:off x="214313" y="214313"/>
            <a:ext cx="4143375" cy="6429375"/>
          </a:xfrm>
        </p:spPr>
      </p:pic>
      <p:sp>
        <p:nvSpPr>
          <p:cNvPr id="3" name="Текст 2"/>
          <p:cNvSpPr>
            <a:spLocks noGrp="1"/>
          </p:cNvSpPr>
          <p:nvPr>
            <p:ph type="body" idx="2"/>
          </p:nvPr>
        </p:nvSpPr>
        <p:spPr>
          <a:xfrm>
            <a:off x="4643438" y="1428750"/>
            <a:ext cx="4122737" cy="4929188"/>
          </a:xfrm>
        </p:spPr>
        <p:txBody>
          <a:bodyPr>
            <a:normAutofit fontScale="85000" lnSpcReduction="20000"/>
          </a:bodyPr>
          <a:lstStyle/>
          <a:p>
            <a:pPr fontAlgn="auto">
              <a:buFont typeface="Wingdings 2"/>
              <a:buNone/>
              <a:defRPr/>
            </a:pPr>
            <a:r>
              <a:rPr lang="en-US" sz="2400" dirty="0" smtClean="0"/>
              <a:t>Vladimir </a:t>
            </a:r>
            <a:r>
              <a:rPr lang="en-US" sz="2400" dirty="0" err="1" smtClean="0"/>
              <a:t>Mayakovsky</a:t>
            </a:r>
            <a:r>
              <a:rPr lang="en-US" sz="2400" dirty="0" smtClean="0"/>
              <a:t> (1893-1930) was a Russian poet, among the foremost representatives  of early-20th century     -  Futurism. Being a witness of October Revolution, </a:t>
            </a:r>
            <a:r>
              <a:rPr lang="en-US" sz="2400" dirty="0" err="1" smtClean="0"/>
              <a:t>Mayakovsky</a:t>
            </a:r>
            <a:r>
              <a:rPr lang="en-US" sz="2400" dirty="0" smtClean="0"/>
              <a:t> was a proletarian poet.  Near  the end  of the 1920</a:t>
            </a:r>
            <a:r>
              <a:rPr lang="en-US" sz="2400" baseline="30000" dirty="0" smtClean="0"/>
              <a:t>s</a:t>
            </a:r>
            <a:r>
              <a:rPr lang="en-US" sz="2400" dirty="0" smtClean="0"/>
              <a:t> , he became disillusioned with the course the Soviet Union was taking under Stalin and in 1930 he shot himself. 4 years earlier he reprimanded Esenin in the poem “To Sergey Esenin” for being too week to have committed suicide. </a:t>
            </a:r>
            <a:endParaRPr lang="ru-RU" sz="2400" dirty="0"/>
          </a:p>
        </p:txBody>
      </p:sp>
      <p:sp>
        <p:nvSpPr>
          <p:cNvPr id="4" name="Заголовок 3"/>
          <p:cNvSpPr>
            <a:spLocks noGrp="1"/>
          </p:cNvSpPr>
          <p:nvPr>
            <p:ph type="title"/>
          </p:nvPr>
        </p:nvSpPr>
        <p:spPr>
          <a:xfrm>
            <a:off x="4643438" y="457200"/>
            <a:ext cx="4119562" cy="828675"/>
          </a:xfrm>
        </p:spPr>
        <p:txBody>
          <a:bodyPr>
            <a:normAutofit fontScale="90000"/>
          </a:bodyPr>
          <a:lstStyle/>
          <a:p>
            <a:pPr fontAlgn="auto">
              <a:spcAft>
                <a:spcPts val="0"/>
              </a:spcAft>
              <a:defRPr/>
            </a:pPr>
            <a:r>
              <a:rPr sz="3200" smtClean="0"/>
              <a:t>Vladimir Mayakovsky</a:t>
            </a:r>
            <a:endParaRPr lang="ru-RU" sz="3200"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Содержимое 4" descr="esenin.jpg"/>
          <p:cNvPicPr>
            <a:picLocks noGrp="1" noChangeAspect="1"/>
          </p:cNvPicPr>
          <p:nvPr>
            <p:ph sz="quarter" idx="1"/>
          </p:nvPr>
        </p:nvPicPr>
        <p:blipFill>
          <a:blip r:embed="rId2"/>
          <a:srcRect/>
          <a:stretch>
            <a:fillRect/>
          </a:stretch>
        </p:blipFill>
        <p:spPr>
          <a:xfrm>
            <a:off x="285750" y="357188"/>
            <a:ext cx="4810125" cy="5929312"/>
          </a:xfrm>
        </p:spPr>
      </p:pic>
      <p:sp>
        <p:nvSpPr>
          <p:cNvPr id="3" name="Текст 2"/>
          <p:cNvSpPr>
            <a:spLocks noGrp="1"/>
          </p:cNvSpPr>
          <p:nvPr>
            <p:ph type="body" idx="2"/>
          </p:nvPr>
        </p:nvSpPr>
        <p:spPr>
          <a:xfrm>
            <a:off x="5214938" y="1357313"/>
            <a:ext cx="3551237" cy="5000625"/>
          </a:xfrm>
        </p:spPr>
        <p:txBody>
          <a:bodyPr>
            <a:normAutofit fontScale="77500" lnSpcReduction="20000"/>
          </a:bodyPr>
          <a:lstStyle/>
          <a:p>
            <a:pPr fontAlgn="auto">
              <a:buFont typeface="Wingdings 2"/>
              <a:buNone/>
              <a:defRPr/>
            </a:pPr>
            <a:r>
              <a:rPr lang="en-US" sz="2800" dirty="0" smtClean="0"/>
              <a:t>          1895-1925</a:t>
            </a:r>
          </a:p>
          <a:p>
            <a:pPr fontAlgn="auto">
              <a:buFont typeface="Wingdings 2"/>
              <a:buNone/>
              <a:defRPr/>
            </a:pPr>
            <a:r>
              <a:rPr lang="en-US" sz="2400" dirty="0" smtClean="0"/>
              <a:t>Esenin is traditionally considered to be peasant poet, his collections of poignant poetry about love and the simple life made him very popular.</a:t>
            </a:r>
          </a:p>
          <a:p>
            <a:pPr fontAlgn="auto">
              <a:buFont typeface="Wingdings 2"/>
              <a:buNone/>
              <a:defRPr/>
            </a:pPr>
            <a:r>
              <a:rPr lang="en-US" sz="2400" dirty="0" smtClean="0"/>
              <a:t>Some of his poems became romances. Most of his writings were banned by the  Kremlin during the reigns of Stalin and Khrushchev. Only in 1966 most  of his works were republished.</a:t>
            </a:r>
            <a:endParaRPr lang="ru-RU" sz="2400" dirty="0"/>
          </a:p>
        </p:txBody>
      </p:sp>
      <p:sp>
        <p:nvSpPr>
          <p:cNvPr id="4" name="Заголовок 3"/>
          <p:cNvSpPr>
            <a:spLocks noGrp="1"/>
          </p:cNvSpPr>
          <p:nvPr>
            <p:ph type="title"/>
          </p:nvPr>
        </p:nvSpPr>
        <p:spPr>
          <a:xfrm>
            <a:off x="5214938" y="457200"/>
            <a:ext cx="3548062" cy="828675"/>
          </a:xfrm>
        </p:spPr>
        <p:txBody>
          <a:bodyPr/>
          <a:lstStyle/>
          <a:p>
            <a:pPr fontAlgn="auto">
              <a:spcAft>
                <a:spcPts val="0"/>
              </a:spcAft>
              <a:defRPr/>
            </a:pPr>
            <a:r>
              <a:rPr sz="4000" smtClean="0"/>
              <a:t>Sergei Esenin</a:t>
            </a:r>
            <a:endParaRPr lang="ru-RU" sz="4000"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29250" y="457200"/>
            <a:ext cx="3429000" cy="757238"/>
          </a:xfrm>
        </p:spPr>
        <p:txBody>
          <a:bodyPr/>
          <a:lstStyle/>
          <a:p>
            <a:pPr fontAlgn="auto">
              <a:spcAft>
                <a:spcPts val="0"/>
              </a:spcAft>
              <a:defRPr/>
            </a:pPr>
            <a:r>
              <a:rPr sz="3200" smtClean="0"/>
              <a:t>Marina Tsvetaeva</a:t>
            </a:r>
            <a:endParaRPr lang="ru-RU" sz="3200" dirty="0"/>
          </a:p>
        </p:txBody>
      </p:sp>
      <p:pic>
        <p:nvPicPr>
          <p:cNvPr id="7" name="Рисунок 6" descr="cvetaeva.jpg"/>
          <p:cNvPicPr>
            <a:picLocks noGrp="1" noChangeAspect="1"/>
          </p:cNvPicPr>
          <p:nvPr>
            <p:ph type="pic" idx="1"/>
          </p:nvPr>
        </p:nvPicPr>
        <p:blipFill>
          <a:blip r:embed="rId2"/>
          <a:srcRect t="15348" b="15348"/>
          <a:stretch>
            <a:fillRect/>
          </a:stretch>
        </p:blipFill>
        <p:spPr>
          <a:xfrm>
            <a:off x="285720" y="214290"/>
            <a:ext cx="5072098" cy="6429420"/>
          </a:xfrm>
        </p:spPr>
      </p:pic>
      <p:sp>
        <p:nvSpPr>
          <p:cNvPr id="4" name="Текст 3"/>
          <p:cNvSpPr>
            <a:spLocks noGrp="1"/>
          </p:cNvSpPr>
          <p:nvPr>
            <p:ph type="body" sz="half" idx="2"/>
          </p:nvPr>
        </p:nvSpPr>
        <p:spPr>
          <a:xfrm>
            <a:off x="5429250" y="1357313"/>
            <a:ext cx="3429000" cy="4929187"/>
          </a:xfrm>
        </p:spPr>
        <p:txBody>
          <a:bodyPr>
            <a:normAutofit fontScale="77500" lnSpcReduction="20000"/>
          </a:bodyPr>
          <a:lstStyle/>
          <a:p>
            <a:pPr fontAlgn="auto">
              <a:defRPr/>
            </a:pPr>
            <a:r>
              <a:rPr lang="en-US" sz="2400" dirty="0" smtClean="0"/>
              <a:t>           1892-1941</a:t>
            </a:r>
          </a:p>
          <a:p>
            <a:pPr fontAlgn="auto">
              <a:defRPr/>
            </a:pPr>
            <a:r>
              <a:rPr lang="en-US" sz="2400" dirty="0" smtClean="0"/>
              <a:t>Marina </a:t>
            </a:r>
            <a:r>
              <a:rPr lang="en-US" sz="2400" dirty="0" err="1" smtClean="0"/>
              <a:t>Tsvetayeva</a:t>
            </a:r>
            <a:r>
              <a:rPr lang="en-US" sz="2400" dirty="0" smtClean="0"/>
              <a:t> lived through and wrote of the Revolution of  1917 and the Moscow famine that followed it. As a lyrical poet, her passion and daring linguistic experimentation marked her striking chronicler  of her times and depths of the human condition.  </a:t>
            </a:r>
          </a:p>
          <a:p>
            <a:pPr fontAlgn="auto">
              <a:defRPr/>
            </a:pPr>
            <a:r>
              <a:rPr lang="en-US" sz="2400" dirty="0" smtClean="0"/>
              <a:t>Without means of support and in deep isolation, </a:t>
            </a:r>
            <a:r>
              <a:rPr lang="en-US" sz="2400" dirty="0" err="1" smtClean="0"/>
              <a:t>Tsvetayeva</a:t>
            </a:r>
            <a:r>
              <a:rPr lang="en-US" sz="2400" dirty="0" smtClean="0"/>
              <a:t> committed  suicide in 1941.</a:t>
            </a:r>
          </a:p>
          <a:p>
            <a:pPr fontAlgn="auto">
              <a:defRPr/>
            </a:pPr>
            <a:endParaRPr lang="ru-RU" sz="2400" dirty="0"/>
          </a:p>
        </p:txBody>
      </p:sp>
    </p:spTree>
  </p:cSld>
  <p:clrMapOvr>
    <a:masterClrMapping/>
  </p:clrMapOvr>
  <p:transition>
    <p:wedg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 Silver Age">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1_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4.xml><?xml version="1.0" encoding="utf-8"?>
<a:theme xmlns:a="http://schemas.openxmlformats.org/drawingml/2006/main" name="2_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 Silver Age</Template>
  <TotalTime>15</TotalTime>
  <Words>640</Words>
  <Application>Microsoft Office PowerPoint</Application>
  <PresentationFormat>Экран (4:3)</PresentationFormat>
  <Paragraphs>37</Paragraphs>
  <Slides>12</Slides>
  <Notes>1</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24</vt:i4>
      </vt:variant>
      <vt:variant>
        <vt:lpstr>Заголовки слайдов</vt:lpstr>
      </vt:variant>
      <vt:variant>
        <vt:i4>12</vt:i4>
      </vt:variant>
    </vt:vector>
  </HeadingPairs>
  <TitlesOfParts>
    <vt:vector size="42" baseType="lpstr">
      <vt:lpstr>Arial</vt:lpstr>
      <vt:lpstr>Franklin Gothic Book</vt:lpstr>
      <vt:lpstr>Wingdings 2</vt:lpstr>
      <vt:lpstr>Calibri</vt:lpstr>
      <vt:lpstr>Constantia</vt:lpstr>
      <vt:lpstr>AcademyC</vt:lpstr>
      <vt:lpstr>The Silver Age</vt:lpstr>
      <vt:lpstr>Бумажная</vt:lpstr>
      <vt:lpstr>1_Техническая</vt:lpstr>
      <vt:lpstr>2_Техническая</vt:lpstr>
      <vt:lpstr>The Silver Age</vt:lpstr>
      <vt:lpstr>The Silver Age</vt:lpstr>
      <vt:lpstr>The Silver Age</vt:lpstr>
      <vt:lpstr>The Silver Age</vt:lpstr>
      <vt:lpstr>The Silver Age</vt:lpstr>
      <vt:lpstr>Бумажная</vt:lpstr>
      <vt:lpstr>Бумажная</vt:lpstr>
      <vt:lpstr>Бумажная</vt:lpstr>
      <vt:lpstr>Бумажная</vt:lpstr>
      <vt:lpstr>Бумажная</vt:lpstr>
      <vt:lpstr>1_Техническая</vt:lpstr>
      <vt:lpstr>1_Техническая</vt:lpstr>
      <vt:lpstr>1_Техническая</vt:lpstr>
      <vt:lpstr>1_Техническая</vt:lpstr>
      <vt:lpstr>1_Техническая</vt:lpstr>
      <vt:lpstr>2_Техническая</vt:lpstr>
      <vt:lpstr>2_Техническая</vt:lpstr>
      <vt:lpstr>2_Техническая</vt:lpstr>
      <vt:lpstr>2_Техническая</vt:lpstr>
      <vt:lpstr>2_Техническая</vt:lpstr>
      <vt:lpstr>Слайд 1</vt:lpstr>
      <vt:lpstr>The most famous names of the Silver Age    </vt:lpstr>
      <vt:lpstr>Konstantin Balmont</vt:lpstr>
      <vt:lpstr>Nikolai Gumilyov</vt:lpstr>
      <vt:lpstr>Anna Akhmatova</vt:lpstr>
      <vt:lpstr>Gumilyov and Akhmatova</vt:lpstr>
      <vt:lpstr>Vladimir Mayakovsky</vt:lpstr>
      <vt:lpstr>Sergei Esenin</vt:lpstr>
      <vt:lpstr>Marina Tsvetaeva</vt:lpstr>
      <vt:lpstr>Different were the hard fates of wonderful Silver  Age poets. Somebody could not bear living in the newly reshaped motherland and had to flee, others, like Nikolai Gumilyov, were innocently executed,  somebody, like Anna Akhmatova, stayed in the native land and suffered through  all its sorrows, whereas some of them, like Vladimir Mayakovsky or Marina Tavetayeva voluntary   quitted the scene. Anyway, all of them had contributed to the true miracle, creating the Silver Age of Russian poetry. </vt:lpstr>
      <vt:lpstr>Слайд 11</vt:lpstr>
      <vt:lpstr>Resources: http:// www.russia-ic.com/culture art/838 http:// litera.ru/stixiya/vek/ http:// pishi-stihi.ru/detail.php?id=96 http:// www.russianlegacy.com/en/go to/culture/poetry/pasternak.htm http:// www. homeenglish.ru/ArticlesAkhmatova.htm </vt:lpstr>
    </vt:vector>
  </TitlesOfParts>
  <Company>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Silver Age of Russian Poetry</dc:title>
  <dc:creator>User</dc:creator>
  <cp:lastModifiedBy>User</cp:lastModifiedBy>
  <cp:revision>5</cp:revision>
  <dcterms:created xsi:type="dcterms:W3CDTF">2010-12-14T11:04:08Z</dcterms:created>
  <dcterms:modified xsi:type="dcterms:W3CDTF">2011-03-28T20:08:03Z</dcterms:modified>
</cp:coreProperties>
</file>