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282" r:id="rId4"/>
    <p:sldId id="260" r:id="rId5"/>
    <p:sldId id="256" r:id="rId6"/>
    <p:sldId id="259" r:id="rId7"/>
    <p:sldId id="263" r:id="rId8"/>
    <p:sldId id="257" r:id="rId9"/>
    <p:sldId id="258" r:id="rId10"/>
    <p:sldId id="261" r:id="rId11"/>
    <p:sldId id="262" r:id="rId12"/>
    <p:sldId id="264" r:id="rId13"/>
    <p:sldId id="266" r:id="rId14"/>
    <p:sldId id="267" r:id="rId15"/>
    <p:sldId id="265" r:id="rId16"/>
    <p:sldId id="268" r:id="rId17"/>
    <p:sldId id="269" r:id="rId18"/>
    <p:sldId id="271" r:id="rId19"/>
    <p:sldId id="270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0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B6008D6-0A92-4B5B-ACE7-BC3011B08B23}" type="datetimeFigureOut">
              <a:rPr lang="ru-RU" smtClean="0"/>
              <a:pPr/>
              <a:t>20.01.2011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585BA56-3E86-4E80-A647-5C6A5ACA04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000108"/>
            <a:ext cx="7498080" cy="19399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Book Antiqua" pitchFamily="18" charset="0"/>
              </a:rPr>
              <a:t>Тема занятия. </a:t>
            </a:r>
            <a:br>
              <a:rPr lang="ru-RU" b="1" dirty="0" smtClean="0">
                <a:latin typeface="Book Antiqua" pitchFamily="18" charset="0"/>
              </a:rPr>
            </a:br>
            <a:r>
              <a:rPr lang="ru-RU" b="1" dirty="0" smtClean="0">
                <a:latin typeface="Book Antiqua" pitchFamily="18" charset="0"/>
              </a:rPr>
              <a:t>Из прекрасного далека в необычное сегодня…</a:t>
            </a:r>
            <a:r>
              <a:rPr lang="ru-RU" dirty="0" smtClean="0">
                <a:latin typeface="Book Antiqua" pitchFamily="18" charset="0"/>
              </a:rPr>
              <a:t/>
            </a:r>
            <a:br>
              <a:rPr lang="ru-RU" dirty="0" smtClean="0">
                <a:latin typeface="Book Antiqua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3714752"/>
            <a:ext cx="7219208" cy="253364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Book Antiqua" pitchFamily="18" charset="0"/>
              </a:rPr>
              <a:t>Методическая разработка занятия</a:t>
            </a:r>
          </a:p>
          <a:p>
            <a:pPr>
              <a:buNone/>
            </a:pPr>
            <a:r>
              <a:rPr lang="ru-RU" dirty="0" err="1" smtClean="0">
                <a:latin typeface="Book Antiqua" pitchFamily="18" charset="0"/>
              </a:rPr>
              <a:t>Урок-виртуальная</a:t>
            </a:r>
            <a:r>
              <a:rPr lang="ru-RU" smtClean="0">
                <a:latin typeface="Book Antiqua" pitchFamily="18" charset="0"/>
              </a:rPr>
              <a:t> экспедиция</a:t>
            </a:r>
            <a:endParaRPr lang="ru-RU" dirty="0" smtClean="0">
              <a:latin typeface="Book Antiqua" pitchFamily="18" charset="0"/>
            </a:endParaRPr>
          </a:p>
          <a:p>
            <a:endParaRPr lang="ru-RU" dirty="0" smtClean="0">
              <a:latin typeface="Book Antiqua" pitchFamily="18" charset="0"/>
            </a:endParaRPr>
          </a:p>
          <a:p>
            <a:pPr>
              <a:buNone/>
            </a:pPr>
            <a:r>
              <a:rPr lang="ru-RU" dirty="0" smtClean="0">
                <a:latin typeface="Book Antiqua" pitchFamily="18" charset="0"/>
              </a:rPr>
              <a:t>Преподаватель </a:t>
            </a:r>
            <a:r>
              <a:rPr lang="ru-RU" dirty="0" err="1" smtClean="0">
                <a:latin typeface="Book Antiqua" pitchFamily="18" charset="0"/>
              </a:rPr>
              <a:t>Каюкова</a:t>
            </a:r>
            <a:r>
              <a:rPr lang="ru-RU" dirty="0" smtClean="0">
                <a:latin typeface="Book Antiqua" pitchFamily="18" charset="0"/>
              </a:rPr>
              <a:t> Ж. Ю.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857224" y="1428736"/>
            <a:ext cx="31432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одержимое 8"/>
          <p:cNvSpPr>
            <a:spLocks noGrp="1"/>
          </p:cNvSpPr>
          <p:nvPr>
            <p:ph sz="half" idx="4294967295"/>
          </p:nvPr>
        </p:nvSpPr>
        <p:spPr>
          <a:xfrm>
            <a:off x="4000496" y="714356"/>
            <a:ext cx="5143505" cy="541180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Известный путешественник Н. М. Пржевальский, добираясь в 1867 году до места своей новой службы, сплавлялся вниз по Амуру на лодке. На всем пути он видел бесчисленное множество пернатых и еле успевал бегло заносить в дневник: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«…везде попадались различные птицы: кулики, чомги. Утки, цапли, черные аисты.»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Утка- мандаринка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47625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черноголовая иволга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36796" y="1600200"/>
            <a:ext cx="527040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Book Antiqua" pitchFamily="18" charset="0"/>
              </a:rPr>
              <a:t>соловей-красношейка</a:t>
            </a:r>
            <a:br>
              <a:rPr lang="ru-RU" dirty="0" smtClean="0">
                <a:latin typeface="Book Antiqua" pitchFamily="18" charset="0"/>
              </a:rPr>
            </a:br>
            <a:r>
              <a:rPr lang="ru-RU" dirty="0" smtClean="0">
                <a:latin typeface="Book Antiqua" pitchFamily="18" charset="0"/>
              </a:rPr>
              <a:t> синий соловей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1058814">
            <a:off x="523014" y="1382989"/>
            <a:ext cx="24765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73363">
            <a:off x="3196234" y="2406799"/>
            <a:ext cx="5967418" cy="397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1990" cy="1143000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Book Antiqua" pitchFamily="18" charset="0"/>
              </a:rPr>
              <a:t>Голубая</a:t>
            </a:r>
            <a:r>
              <a:rPr lang="ru-RU" sz="2400" dirty="0" smtClean="0">
                <a:latin typeface="Book Antiqua" pitchFamily="18" charset="0"/>
              </a:rPr>
              <a:t> сорока. </a:t>
            </a:r>
            <a:br>
              <a:rPr lang="ru-RU" sz="2400" dirty="0" smtClean="0">
                <a:latin typeface="Book Antiqua" pitchFamily="18" charset="0"/>
              </a:rPr>
            </a:br>
            <a:r>
              <a:rPr lang="ru-RU" sz="2400" dirty="0" smtClean="0">
                <a:latin typeface="Book Antiqua" pitchFamily="18" charset="0"/>
              </a:rPr>
              <a:t>Зеленый голубь.</a:t>
            </a:r>
            <a:endParaRPr lang="ru-RU" sz="2400" dirty="0">
              <a:latin typeface="Book Antiqua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1371909">
            <a:off x="144545" y="1803552"/>
            <a:ext cx="499187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928670"/>
            <a:ext cx="38957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Book Antiqua" pitchFamily="18" charset="0"/>
              </a:rPr>
              <a:t>Чешуйчатый крохаль. Дикуша.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357430"/>
            <a:ext cx="41814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285860"/>
            <a:ext cx="379095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285728"/>
            <a:ext cx="4214810" cy="23574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latin typeface="Book Antiqua" pitchFamily="18" charset="0"/>
              </a:rPr>
              <a:t>Белоплечий</a:t>
            </a:r>
            <a:r>
              <a:rPr lang="ru-RU" dirty="0" smtClean="0">
                <a:latin typeface="Book Antiqua" pitchFamily="18" charset="0"/>
              </a:rPr>
              <a:t> орлан. </a:t>
            </a:r>
            <a:br>
              <a:rPr lang="ru-RU" dirty="0" smtClean="0">
                <a:latin typeface="Book Antiqua" pitchFamily="18" charset="0"/>
              </a:rPr>
            </a:br>
            <a:r>
              <a:rPr lang="ru-RU" dirty="0" smtClean="0">
                <a:latin typeface="Book Antiqua" pitchFamily="18" charset="0"/>
              </a:rPr>
              <a:t>Широкорот.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49667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571876"/>
            <a:ext cx="4572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Book Antiqua" pitchFamily="18" charset="0"/>
              </a:rPr>
              <a:t>Рыбный филин. </a:t>
            </a:r>
            <a:r>
              <a:rPr lang="ru-RU" dirty="0" err="1" smtClean="0">
                <a:latin typeface="Book Antiqua" pitchFamily="18" charset="0"/>
              </a:rPr>
              <a:t>Иглоногая</a:t>
            </a:r>
            <a:r>
              <a:rPr lang="ru-RU" dirty="0" smtClean="0">
                <a:latin typeface="Book Antiqua" pitchFamily="18" charset="0"/>
              </a:rPr>
              <a:t> сова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453304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857364"/>
            <a:ext cx="26193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274638"/>
            <a:ext cx="4471990" cy="143985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Желтощек.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Монгольский краснопер.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верхогляд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714884"/>
            <a:ext cx="57150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0" y="2285992"/>
            <a:ext cx="6191250" cy="250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0481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Плоскоголовый жерех. </a:t>
            </a:r>
            <a:r>
              <a:rPr lang="ru-RU" dirty="0" err="1" smtClean="0"/>
              <a:t>Ауха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857364"/>
            <a:ext cx="3435674" cy="139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727934"/>
            <a:ext cx="5715008" cy="313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Известный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писатель Н. Задорнов в своей книге «Амур-батюшка» описывает как происходило заселение и освоение дальневосточной земли: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928794" y="3571876"/>
            <a:ext cx="19050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285720" y="1571612"/>
            <a:ext cx="1928794" cy="25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857620" y="1571612"/>
            <a:ext cx="528638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манифеста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Сибирь повалило множество народу, туда повезли пушки, товары и машины, гнали солдат и арестантов, ехали купцы, попы, чиновники,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выкочевывали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вольные переселенцы и переселенцы по жребию, скакали курьеры. Вскоре в народе стали выкликать охотников заселять новые земли на Амуре. По деревням ездили чиновники и объясняли крестьянам, что тем, кто пойдет туда, предоставляют льготы. С них снимали все старые недоимки, а на новых местах наделяли землей, кто сколько сможет обработать, обещали не брать налогов и освобождали всех их, вместе с детьми, от рекрутской повинности.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Лещ.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500" y="2134394"/>
            <a:ext cx="57150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Толстолобик.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7708" y="1600200"/>
            <a:ext cx="602858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Калуга.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151162">
            <a:off x="4572000" y="1285860"/>
            <a:ext cx="4333884" cy="325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3720463"/>
            <a:ext cx="5143504" cy="313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8630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тихоокеанский лосось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496"/>
            <a:ext cx="57150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785794"/>
            <a:ext cx="41148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Сибиряки гордятся своей величественной кедровой сосной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86058"/>
            <a:ext cx="4661958" cy="349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500174"/>
            <a:ext cx="35623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1990" cy="151128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Г. Г.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Ходжер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«Амур широкий»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57158" y="1857364"/>
            <a:ext cx="23050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786050" y="1600200"/>
            <a:ext cx="5900750" cy="52578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«Над Амуром стоит звонкое утро. Далеко разносится утренняя песня птиц из прибрежных кустов, стрекот кузнечиков, тихая воркотня уток, ожидавших потомства. Амур… весь изрезан, испещрен водоворотами и походит на старое морщинистое лицо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нанай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Пиапон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стоял на корме большой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двенадцативесельной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лодки-халико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глядел вокруг и радовался звонкому утру, песням птиц, которых перестал замечать с ранних лет, как только встал на тропу охотников. И только в минуты счастья к нему возвращалось полное обаяние детского восприятия природы, когда амурская вода приобретала вкус меда, когда напоенный ароматом цветов и трав воздух кружил голову; только в такие минуты будто раскрывались глаза, обострялся слух и он видел узкие речушки с купающимися в них тальниками, свисавшие к воде цветы, купавшиеся в озерах лилии и белые, как лебеди, облака над водой. Красота!»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Библиография.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Задорнов Н. П. Амур-батюшка. Роман. В двух книгах. Хабаровск: Кн. изд-во, 1984.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Арсеньев В. К.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Дерсу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Узала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Сквозь тайгу. М., Изд. «Правда», 1989.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Чехов А. П. Собрание сочинений в двенадцати томах. Том 11. М., Изд. «Правда», 1985.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Комаров П. С. Стихотворения и поэмы. М.,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Худож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лит.», 1977.</a:t>
            </a:r>
          </a:p>
          <a:p>
            <a:pPr lvl="0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Ходжер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 Г. Амур широкий. Роман: [Трилогия]. — Хабаровск: Кн. изд-во, 1981</a:t>
            </a:r>
          </a:p>
          <a:p>
            <a:pPr lvl="0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Пукинский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Ю. Б. Птицы уссурийской тайги: Путешествие по реке Бикин. - Хабаровск: Кн. изд., 1984.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Заповедники Дальнего Востока СССР/Отв. Ред.: В. Е. Соколов, Е. 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Сыроечковский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– М.: Мысль, 1985.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Огромное внимание исследованию Приамурья и Приморья уделил В. К. Арсеньев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3" y="1928802"/>
            <a:ext cx="352994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857256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Неповторимой красотой амурских берегов восхищался и 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русский писатель А. П.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Чехов: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57158" y="1785926"/>
            <a:ext cx="238125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928926" y="1071546"/>
            <a:ext cx="6215074" cy="578645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Амур чрезвычайно интересный край. Берега до такой степени дики, оригинальны и роскошны, что хочется навеки остаться тут жить… Проплыл я уже по Амуру тысячу верст и увидел миллион роскошнейших пейзажей, голова кружится от восторга. Удивительная природа… Описывать такие красоты, как амурские берега, я совсем не умею; пасую перед ними и признаю себя нищим. Право, столько видел богатства и столько получил наслаждений, что и помереть теперь не страшно. Я в Амур влюблен. Охотно пожил бы на нем года два.»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274638"/>
            <a:ext cx="4043362" cy="72547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Амурские столбы</a:t>
            </a:r>
            <a:endParaRPr lang="ru-RU" sz="2400" dirty="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08692">
            <a:off x="725019" y="318504"/>
            <a:ext cx="4572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864328"/>
            <a:ext cx="4286248" cy="399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813634"/>
            <a:ext cx="4548210" cy="304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827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Book Antiqua" pitchFamily="18" charset="0"/>
              </a:rPr>
              <a:t>Уссурийский реликтовый дровосек - самое крупное жесткокрылое в России. </a:t>
            </a:r>
            <a:endParaRPr lang="ru-RU" b="1" dirty="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071678"/>
            <a:ext cx="16478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4143380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93991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Book Antiqua" pitchFamily="18" charset="0"/>
              </a:rPr>
              <a:t>К числу крупнейших в стране относятся и некоторые виды бабочек, например павлиноглазка волнистая </a:t>
            </a:r>
            <a:endParaRPr lang="ru-RU" sz="3200" dirty="0">
              <a:latin typeface="Book Antiqua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1" y="2285992"/>
            <a:ext cx="339330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4286256"/>
            <a:ext cx="23812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ахаон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Маака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357298"/>
            <a:ext cx="5538561" cy="391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248412"/>
            <a:ext cx="4500562" cy="36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Book Antiqua" pitchFamily="18" charset="0"/>
              </a:rPr>
              <a:t>У</a:t>
            </a:r>
            <a:r>
              <a:rPr lang="ru-RU" dirty="0" smtClean="0">
                <a:latin typeface="Book Antiqua" pitchFamily="18" charset="0"/>
              </a:rPr>
              <a:t>ссурийский </a:t>
            </a:r>
            <a:r>
              <a:rPr lang="ru-RU" dirty="0" err="1" smtClean="0">
                <a:latin typeface="Book Antiqua" pitchFamily="18" charset="0"/>
              </a:rPr>
              <a:t>безлегочный</a:t>
            </a:r>
            <a:r>
              <a:rPr lang="ru-RU" dirty="0" smtClean="0">
                <a:latin typeface="Book Antiqua" pitchFamily="18" charset="0"/>
              </a:rPr>
              <a:t> тритон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38100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0649" y="3243252"/>
            <a:ext cx="5723351" cy="361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Другая 2">
      <a:dk1>
        <a:sysClr val="windowText" lastClr="000000"/>
      </a:dk1>
      <a:lt1>
        <a:sysClr val="window" lastClr="FFFFFF"/>
      </a:lt1>
      <a:dk2>
        <a:srgbClr val="B13F9A"/>
      </a:dk2>
      <a:lt2>
        <a:srgbClr val="E2AFD8"/>
      </a:lt2>
      <a:accent1>
        <a:srgbClr val="B83D68"/>
      </a:accent1>
      <a:accent2>
        <a:srgbClr val="D487C4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олнцестояние">
  <a:themeElements>
    <a:clrScheme name="Другая 1">
      <a:dk1>
        <a:sysClr val="windowText" lastClr="000000"/>
      </a:dk1>
      <a:lt1>
        <a:sysClr val="window" lastClr="FFFFFF"/>
      </a:lt1>
      <a:dk2>
        <a:srgbClr val="B13F9A"/>
      </a:dk2>
      <a:lt2>
        <a:srgbClr val="E2AFD8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257</Words>
  <Application>Microsoft Office PowerPoint</Application>
  <PresentationFormat>Экран (4:3)</PresentationFormat>
  <Paragraphs>42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Тема Office</vt:lpstr>
      <vt:lpstr>Солнцестояние</vt:lpstr>
      <vt:lpstr>1_Солнцестояние</vt:lpstr>
      <vt:lpstr>Тема занятия.  Из прекрасного далека в необычное сегодня… </vt:lpstr>
      <vt:lpstr> Известный писатель Н. Задорнов в своей книге «Амур-батюшка» описывает как происходило заселение и освоение дальневосточной земли: </vt:lpstr>
      <vt:lpstr>Огромное внимание исследованию Приамурья и Приморья уделил В. К. Арсеньев.</vt:lpstr>
      <vt:lpstr> Неповторимой красотой амурских берегов восхищался и  русский писатель А. П. Чехов: </vt:lpstr>
      <vt:lpstr>Амурские столбы</vt:lpstr>
      <vt:lpstr>Уссурийский реликтовый дровосек - самое крупное жесткокрылое в России. </vt:lpstr>
      <vt:lpstr>К числу крупнейших в стране относятся и некоторые виды бабочек, например павлиноглазка волнистая </vt:lpstr>
      <vt:lpstr>Махаон Маака</vt:lpstr>
      <vt:lpstr>Уссурийский безлегочный тритон</vt:lpstr>
      <vt:lpstr>Слайд 10</vt:lpstr>
      <vt:lpstr>Утка- мандаринка </vt:lpstr>
      <vt:lpstr>черноголовая иволга</vt:lpstr>
      <vt:lpstr>соловей-красношейка  синий соловей</vt:lpstr>
      <vt:lpstr>Голубая сорока.  Зеленый голубь.</vt:lpstr>
      <vt:lpstr>Чешуйчатый крохаль. Дикуша.</vt:lpstr>
      <vt:lpstr> Белоплечий орлан.  Широкорот.</vt:lpstr>
      <vt:lpstr>Рыбный филин. Иглоногая сова</vt:lpstr>
      <vt:lpstr>Желтощек. Монгольский краснопер. верхогляд</vt:lpstr>
      <vt:lpstr>Плоскоголовый жерех. Ауха.</vt:lpstr>
      <vt:lpstr>Лещ.</vt:lpstr>
      <vt:lpstr>Толстолобик.</vt:lpstr>
      <vt:lpstr>Калуга.</vt:lpstr>
      <vt:lpstr>тихоокеанский лосось</vt:lpstr>
      <vt:lpstr>Сибиряки гордятся своей величественной кедровой сосной</vt:lpstr>
      <vt:lpstr>Г. Г. Ходжер.  «Амур широкий»  </vt:lpstr>
      <vt:lpstr>Библиография.</vt:lpstr>
    </vt:vector>
  </TitlesOfParts>
  <Company>POLITEH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kaukova</dc:creator>
  <cp:lastModifiedBy>kaukova</cp:lastModifiedBy>
  <cp:revision>16</cp:revision>
  <dcterms:created xsi:type="dcterms:W3CDTF">2011-01-10T02:16:23Z</dcterms:created>
  <dcterms:modified xsi:type="dcterms:W3CDTF">2011-01-20T00:09:06Z</dcterms:modified>
</cp:coreProperties>
</file>