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718" autoAdjust="0"/>
  </p:normalViewPr>
  <p:slideViewPr>
    <p:cSldViewPr>
      <p:cViewPr varScale="1">
        <p:scale>
          <a:sx n="70" d="100"/>
          <a:sy n="70" d="100"/>
        </p:scale>
        <p:origin x="-8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9BBB10-DB20-4B90-9195-E905357C1596}" type="datetimeFigureOut">
              <a:rPr lang="ru-RU" smtClean="0"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ECF18E-A51B-44ED-AEB2-02FE20B9A92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\&#1058;&#1077;&#1097;&#1072;\&#1063;&#1072;&#1089;%20&#1079;&#1076;&#1086;&#1088;&#1086;&#1074;&#1100;&#1103;\gennadii_vetrov_-_hulahup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\&#1058;&#1077;&#1097;&#1072;\&#1063;&#1072;&#1089;%20&#1079;&#1076;&#1086;&#1088;&#1086;&#1074;&#1100;&#1103;\chastushki.mp3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\&#1058;&#1077;&#1097;&#1072;\&#1063;&#1072;&#1089;%20&#1079;&#1076;&#1086;&#1088;&#1086;&#1074;&#1100;&#1103;\liudmila_gurchenko_-_pesenka_o_horoshem_nastroenii.mp3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\&#1058;&#1077;&#1097;&#1072;\&#1063;&#1072;&#1089;%20&#1079;&#1076;&#1086;&#1088;&#1086;&#1074;&#1100;&#1103;\chastushki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0688"/>
            <a:ext cx="9144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«Здоровому ВСЕ здорово»</a:t>
            </a:r>
            <a:endParaRPr lang="ru-RU" b="1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Урок здоровья\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279069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1" i="0" u="none" strike="noStrike" cap="none" spc="60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Станция « Массажная»</a:t>
            </a:r>
            <a:endParaRPr kumimoji="0" lang="ru-RU" sz="4100" b="1" i="0" u="none" strike="noStrike" cap="none" spc="600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Урок здоровья\мор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5" descr="F:\картинки1\Motion\f3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133725"/>
            <a:ext cx="320516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" descr="F:\картинки1\Motion\f34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88913"/>
            <a:ext cx="1998662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F:\картинки1\Motion\f31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2708275"/>
            <a:ext cx="3178175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ennadii_vetrov_-_hulahu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283968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ocuments\Теща\Час здоровья\пуга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chastus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60032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cuments\Теща\Час здоровья\ты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87824" y="620688"/>
            <a:ext cx="329125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1" i="0" u="none" strike="noStrike" cap="none" spc="60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Тыква</a:t>
            </a:r>
            <a:endParaRPr kumimoji="0" lang="ru-RU" sz="4100" b="1" i="0" u="none" strike="noStrike" cap="none" spc="600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cuments\Теща\Час здоровья\тык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1" i="0" u="none" strike="noStrike" cap="none" spc="60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Рецепт приготовления</a:t>
            </a:r>
            <a:r>
              <a:rPr kumimoji="0" lang="ru-RU" sz="4100" b="1" i="0" u="none" strike="noStrike" cap="none" spc="600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цукатов из тыквы</a:t>
            </a:r>
            <a:endParaRPr kumimoji="0" lang="ru-RU" sz="4100" b="1" i="0" u="none" strike="noStrike" cap="none" spc="600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+mj-lt"/>
              </a:rPr>
              <a:t>Нарезать тыкву маленькими кубиками</a:t>
            </a:r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.</a:t>
            </a:r>
            <a:endParaRPr lang="ru-RU" sz="2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5088" y="2420888"/>
            <a:ext cx="5077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На </a:t>
            </a:r>
            <a:r>
              <a:rPr lang="ru-RU" sz="2800" dirty="0">
                <a:solidFill>
                  <a:srgbClr val="FFFF00"/>
                </a:solidFill>
                <a:latin typeface="+mj-lt"/>
              </a:rPr>
              <a:t>сутки засыпать сахаром.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212976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Лишнюю </a:t>
            </a:r>
            <a:r>
              <a:rPr lang="ru-RU" sz="2800" dirty="0" err="1">
                <a:solidFill>
                  <a:srgbClr val="FFFF00"/>
                </a:solidFill>
                <a:latin typeface="+mj-lt"/>
              </a:rPr>
              <a:t>житкость</a:t>
            </a:r>
            <a:r>
              <a:rPr lang="ru-RU" sz="2800" dirty="0">
                <a:solidFill>
                  <a:srgbClr val="FFFF00"/>
                </a:solidFill>
                <a:latin typeface="+mj-lt"/>
              </a:rPr>
              <a:t> слить.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077072"/>
            <a:ext cx="7524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j-lt"/>
              </a:rPr>
              <a:t>Разложить </a:t>
            </a:r>
            <a:r>
              <a:rPr lang="ru-RU" sz="2800" dirty="0">
                <a:solidFill>
                  <a:srgbClr val="FFFF00"/>
                </a:solidFill>
                <a:latin typeface="+mj-lt"/>
              </a:rPr>
              <a:t>на противень и сушить при небольшой температуре в духовке.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Урок здоровья\мор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388" y="361950"/>
            <a:ext cx="43561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Calibri" pitchFamily="34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вы нахмурясь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Выйдете из дома,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вам не в радость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Солнечный денек, —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Пусть вам улыбнется,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своей знакомой,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вами вовсе незнакомый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Встречный паренек.</a:t>
            </a: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улыбка, без сомненья,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Вдруг коснется ваших глаз,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хорошее настроение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покинет больше вас.</a:t>
            </a: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вас с любимой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Вдруг поссорил случай, —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Часто тот, кто любит,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Ссорится зазря, —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 в глаза друг другу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Поглядите лучше, </a:t>
            </a:r>
            <a:r>
              <a:rPr lang="ru-RU" sz="1200">
                <a:latin typeface="Calibri" pitchFamily="34" charset="0"/>
                <a:cs typeface="Times New Roman" pitchFamily="18" charset="0"/>
              </a:rPr>
              <a:t/>
            </a:r>
            <a:br>
              <a:rPr lang="ru-RU" sz="1200">
                <a:latin typeface="Calibri" pitchFamily="34" charset="0"/>
                <a:cs typeface="Times New Roman" pitchFamily="18" charset="0"/>
              </a:rPr>
            </a:br>
            <a:endParaRPr lang="ru-RU">
              <a:latin typeface="Century Gothic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69215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Лучше всяких слов порою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Взгляды говорят.</a:t>
            </a: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улыбка, без сомненья,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Вдруг коснется ваших глаз,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хорошее настроение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покинет больше вас.</a:t>
            </a: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кто-то другом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в несчастье брошен,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поступок этот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сердце вам проник,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Вспомните, как много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Есть людей хороших —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Их у нас гораздо больше,—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Вспомните про них.</a:t>
            </a:r>
          </a:p>
          <a:p>
            <a:pPr eaLnBrk="0" hangingPunct="0"/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улыбка, без сомненья,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Вдруг коснется ваших глаз,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хорошее настроение </a:t>
            </a:r>
            <a:b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покинет больше вас.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88913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«Песенка о хорошем настроении»</a:t>
            </a:r>
            <a:endParaRPr lang="ru-RU" sz="2800">
              <a:solidFill>
                <a:srgbClr val="FFFF00"/>
              </a:solidFill>
            </a:endParaRPr>
          </a:p>
        </p:txBody>
      </p:sp>
      <p:pic>
        <p:nvPicPr>
          <p:cNvPr id="8" name="liudmila_gurchenko_-_pesenka_o_horoshem_nastroen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1196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416 C 0.04531 -0.08488 -0.00469 -0.16235 -0.0717 -0.16767 C -0.13576 -0.17438 -0.19566 -0.11448 -0.19965 -0.02775 C -0.20469 0.05203 -0.16267 0.12673 -0.1026 0.13205 C -0.04774 0.13598 0.00434 0.08672 0.00833 0.01226 C 0.01233 -0.05574 -0.02274 -0.1198 -0.07361 -0.12512 C -0.12066 -0.12905 -0.16476 -0.08765 -0.16771 -0.02521 C -0.17066 0.03076 -0.14271 0.08534 -0.10069 0.08811 C -0.06267 0.09204 -0.02674 0.06013 -0.02361 0.00948 C -0.0217 -0.03585 -0.04271 -0.07979 -0.07569 -0.0821 C -0.10469 -0.08488 -0.13368 -0.06106 -0.13576 -0.02243 C -0.13767 0.01087 -0.12274 0.04278 -0.09861 0.04556 C -0.07865 0.0481 -0.05764 0.0333 -0.0566 0.00694 C -0.05469 -0.01457 -0.06267 -0.03724 -0.0776 -0.03978 C -0.08976 -0.03978 -0.10174 -0.03446 -0.10365 -0.01989 C -0.10469 -0.01041 -0.1026 -0.00116 -0.0967 0.00277 C -0.09375 0.00416 -0.09167 0.00416 -0.08872 0.00277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4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0721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Урок здоровья\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5649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spc="600" dirty="0" smtClean="0">
                <a:solidFill>
                  <a:srgbClr val="C00000"/>
                </a:solidFill>
              </a:rPr>
              <a:t>БУДЬТЕ ЗДОРОВЫ</a:t>
            </a:r>
            <a:endParaRPr lang="ru-RU" sz="6000" b="1" i="1" spc="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Теща\Час здоровья\сладости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501008"/>
          </a:xfrm>
          <a:prstGeom prst="rect">
            <a:avLst/>
          </a:prstGeom>
          <a:noFill/>
        </p:spPr>
      </p:pic>
      <p:pic>
        <p:nvPicPr>
          <p:cNvPr id="1027" name="Picture 3" descr="D:\Documents\Теща\Час здоровья\сладо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028" name="Picture 4" descr="D:\Documents\Теща\Час здоровья\сладости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4644008" cy="3429000"/>
          </a:xfrm>
          <a:prstGeom prst="rect">
            <a:avLst/>
          </a:prstGeom>
          <a:noFill/>
        </p:spPr>
      </p:pic>
      <p:pic>
        <p:nvPicPr>
          <p:cNvPr id="1029" name="Picture 5" descr="D:\Documents\Теща\Час здоровья\сладости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57200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Теща\Час здоровья\поез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8" y="0"/>
            <a:ext cx="9003323" cy="6858000"/>
          </a:xfrm>
          <a:prstGeom prst="rect">
            <a:avLst/>
          </a:prstGeom>
          <a:noFill/>
        </p:spPr>
      </p:pic>
      <p:pic>
        <p:nvPicPr>
          <p:cNvPr id="2050" name="Picture 2" descr="D:\Documents\Теща\Час здоровья\поез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chastush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400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Теща\Час здоровья\лу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pc="600" dirty="0">
                <a:solidFill>
                  <a:srgbClr val="FF0000"/>
                </a:solidFill>
              </a:rPr>
              <a:t>Остановка «Травяная</a:t>
            </a:r>
            <a:r>
              <a:rPr lang="ru-RU" spc="600" dirty="0" smtClean="0">
                <a:solidFill>
                  <a:srgbClr val="FF0000"/>
                </a:solidFill>
              </a:rPr>
              <a:t>»</a:t>
            </a:r>
            <a:endParaRPr lang="ru-RU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Теща\Час здоровья\полы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600" dirty="0" smtClean="0">
                <a:solidFill>
                  <a:srgbClr val="FF0000"/>
                </a:solidFill>
              </a:rPr>
              <a:t>Полынь</a:t>
            </a:r>
            <a:endParaRPr lang="ru-RU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Теща\Час здоровья\лоп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600" dirty="0" smtClean="0">
                <a:solidFill>
                  <a:srgbClr val="FF0000"/>
                </a:solidFill>
              </a:rPr>
              <a:t>Лопух</a:t>
            </a:r>
            <a:endParaRPr lang="ru-RU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Теща\Час здоровья\трава в рос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56"/>
            <a:ext cx="9149548" cy="685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Теща\Час здоровья\красав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62</Words>
  <Application>Microsoft Office PowerPoint</Application>
  <PresentationFormat>Экран (4:3)</PresentationFormat>
  <Paragraphs>21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Остановка «Травяная»</vt:lpstr>
      <vt:lpstr>Полынь</vt:lpstr>
      <vt:lpstr>Лопух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Варвара</dc:creator>
  <cp:lastModifiedBy>Варвара</cp:lastModifiedBy>
  <cp:revision>7</cp:revision>
  <dcterms:created xsi:type="dcterms:W3CDTF">2011-01-23T10:45:25Z</dcterms:created>
  <dcterms:modified xsi:type="dcterms:W3CDTF">2011-01-23T12:20:15Z</dcterms:modified>
</cp:coreProperties>
</file>