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67" r:id="rId2"/>
    <p:sldId id="263" r:id="rId3"/>
    <p:sldId id="257" r:id="rId4"/>
    <p:sldId id="258" r:id="rId5"/>
    <p:sldId id="262" r:id="rId6"/>
    <p:sldId id="259" r:id="rId7"/>
    <p:sldId id="260" r:id="rId8"/>
    <p:sldId id="264" r:id="rId9"/>
    <p:sldId id="261" r:id="rId10"/>
    <p:sldId id="265" r:id="rId11"/>
    <p:sldId id="269" r:id="rId12"/>
    <p:sldId id="271" r:id="rId13"/>
    <p:sldId id="268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B2E42-0FFA-4F1D-A879-4BC792900934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B44BA-357F-429C-81A5-3E0EF822B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F53D4B-7FFD-4009-A86C-569E8647A6AD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CA2C-EFDE-4424-AEFC-533720E3C245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CF28-D1D2-40DD-8054-1867389CE060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8DC59E-4925-4BC5-BD42-A0FA66F9F83F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443EA5-97CD-4497-998B-3CBB887C0498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71FB0F-5E09-4692-8898-F550302AAF40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C04DB5-A198-4ADE-B055-7E0CBD149452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947-9877-4A7D-9F02-961DF40DE902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60024E-2EDC-449D-A2B8-DD6569732984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1B3339-AAEA-4737-A579-5A148B0EDE0C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3C9816-7EF6-4286-9C5B-2BFCF7833C23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2C804E-452E-4553-85AB-E625D135C117}" type="datetime1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84;&#1086;&#1080;%20&#1076;&#1086;&#1082;&#1091;&#1084;&#1077;&#1085;&#1090;&#1099;\&#1084;&#1072;&#1084;&#1072;\&#1072;&#1090;&#1090;&#1077;&#1089;&#1090;&#1072;&#1094;&#1080;&#1103;\&#1086;&#1090;&#1082;&#1088;&#1099;&#1090;&#1099;&#1077;%20&#1091;&#1088;&#1086;&#1082;&#1080;\&#1089;&#1074;&#1086;&#1081;&#1089;&#1090;&#1074;&#1072;%20&#1087;&#1088;&#1103;&#1084;&#1086;&#1091;&#1075;&#1086;&#1083;&#1100;&#1085;&#1080;&#1082;&#1072;\&#1062;&#1099;&#1087;&#1083;&#1103;&#1090;&#1082;&#1080;.mp3" TargetMode="Externa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10" Type="http://schemas.openxmlformats.org/officeDocument/2006/relationships/image" Target="../media/image25.gif"/><Relationship Id="rId4" Type="http://schemas.openxmlformats.org/officeDocument/2006/relationships/image" Target="../media/image19.gif"/><Relationship Id="rId9" Type="http://schemas.openxmlformats.org/officeDocument/2006/relationships/image" Target="../media/image2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vuch.info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84;&#1086;&#1080;%20&#1076;&#1086;&#1082;&#1091;&#1084;&#1077;&#1085;&#1090;&#1099;\&#1084;&#1072;&#1084;&#1072;\&#1072;&#1090;&#1090;&#1077;&#1089;&#1090;&#1072;&#1094;&#1080;&#1103;\&#1086;&#1090;&#1082;&#1088;&#1099;&#1090;&#1099;&#1077;%20&#1091;&#1088;&#1086;&#1082;&#1080;\&#1089;&#1074;&#1086;&#1081;&#1089;&#1090;&#1074;&#1072;%20&#1087;&#1088;&#1103;&#1084;&#1086;&#1091;&#1075;&#1086;&#1083;&#1100;&#1085;&#1080;&#1082;&#1072;\012%20-%20&#1044;&#1077;&#1090;&#1089;&#1082;&#1080;&#1077;%20&#1087;&#1077;&#1089;&#1077;&#1085;&#1082;&#1080;%20-%20&#1050;&#1088;&#1099;&#1083;&#1072;&#1090;&#1099;&#1077;%20&#1082;&#1072;&#1095;&#1077;&#1083;&#1080;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714625"/>
            <a:ext cx="7772400" cy="14700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прямоугольника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4038600"/>
            <a:ext cx="6400800" cy="242887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Урок математики во 2 классе коррекции </a:t>
            </a:r>
            <a:r>
              <a:rPr lang="en-US" sz="2400" b="1" dirty="0" smtClean="0"/>
              <a:t>IV</a:t>
            </a:r>
            <a:r>
              <a:rPr lang="ru-RU" sz="2400" b="1" dirty="0" smtClean="0"/>
              <a:t> вида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Автор – учитель начальных классов Горбунова Людмила </a:t>
            </a:r>
            <a:r>
              <a:rPr lang="ru-RU" sz="2400" b="1" dirty="0" smtClean="0"/>
              <a:t>Викторовна</a:t>
            </a:r>
            <a:endParaRPr lang="en-US" sz="24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Идентификатор 101-590-667 </a:t>
            </a:r>
            <a:endParaRPr lang="en-US" sz="24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3929063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сохраненные данные 2"/>
          <p:cNvSpPr/>
          <p:nvPr/>
        </p:nvSpPr>
        <p:spPr>
          <a:xfrm>
            <a:off x="609600" y="2362200"/>
            <a:ext cx="8229600" cy="16764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Противоположные стороны прямоугольника имеют одинаковую длину</a:t>
            </a:r>
            <a:endParaRPr lang="ru-RU" sz="2800" b="1" dirty="0"/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685800" y="4572000"/>
            <a:ext cx="8229600" cy="16764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Диагонали прямоугольника имеют одинаковую длину</a:t>
            </a:r>
            <a:endParaRPr lang="ru-RU" sz="2800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905000" y="609600"/>
            <a:ext cx="5791200" cy="1447800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Свойства прямоугольника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22225479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304800" y="3352800"/>
            <a:ext cx="4191000" cy="292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 descr="781efdc9a34ad66add9fb9cdff92555d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286000"/>
            <a:ext cx="2590800" cy="296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a3a98be30e4705c44e1240061b98913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609600"/>
            <a:ext cx="233489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2" descr="28822f6485ee3ef1ff3d817bbc820a67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505200"/>
            <a:ext cx="25717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Цыплят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57200" y="6096000"/>
            <a:ext cx="304800" cy="304800"/>
          </a:xfrm>
          <a:prstGeom prst="rect">
            <a:avLst/>
          </a:prstGeom>
        </p:spPr>
      </p:pic>
      <p:pic>
        <p:nvPicPr>
          <p:cNvPr id="13" name="Рисунок 2" descr="volaille_056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685800"/>
            <a:ext cx="2786062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371600" y="1676400"/>
            <a:ext cx="655320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>МОЛОДЦЫ!</a:t>
            </a:r>
          </a:p>
        </p:txBody>
      </p:sp>
      <p:pic>
        <p:nvPicPr>
          <p:cNvPr id="2054" name="Picture 6" descr="E:\картинка\фл кот спорт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200" y="563879"/>
            <a:ext cx="7315200" cy="5852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" presetID="1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3" presetID="1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9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500"/>
                            </p:stCondLst>
                            <p:childTnLst>
                              <p:par>
                                <p:cTn id="41" presetID="12" presetClass="exit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9000"/>
                            </p:stCondLst>
                            <p:childTnLst>
                              <p:par>
                                <p:cTn id="49" presetID="1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95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8659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838200"/>
            <a:ext cx="5715000" cy="3124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52600" y="914400"/>
            <a:ext cx="5562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52600" y="3886200"/>
            <a:ext cx="5562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04800" y="2362200"/>
            <a:ext cx="28956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868194" y="2361406"/>
            <a:ext cx="28956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48"/>
          <p:cNvGrpSpPr>
            <a:grpSpLocks/>
          </p:cNvGrpSpPr>
          <p:nvPr/>
        </p:nvGrpSpPr>
        <p:grpSpPr bwMode="auto">
          <a:xfrm>
            <a:off x="1752600" y="4114800"/>
            <a:ext cx="6272213" cy="560388"/>
            <a:chOff x="-135" y="3696"/>
            <a:chExt cx="3951" cy="353"/>
          </a:xfrm>
        </p:grpSpPr>
        <p:sp>
          <p:nvSpPr>
            <p:cNvPr id="21" name="Freeform 244" descr="Папирус"/>
            <p:cNvSpPr>
              <a:spLocks/>
            </p:cNvSpPr>
            <p:nvPr/>
          </p:nvSpPr>
          <p:spPr bwMode="auto">
            <a:xfrm>
              <a:off x="-135" y="3696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Oval 245"/>
            <p:cNvSpPr>
              <a:spLocks noChangeArrowheads="1"/>
            </p:cNvSpPr>
            <p:nvPr/>
          </p:nvSpPr>
          <p:spPr bwMode="auto">
            <a:xfrm rot="17576266">
              <a:off x="21" y="3904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Text Box 247"/>
            <p:cNvSpPr txBox="1">
              <a:spLocks noChangeArrowheads="1"/>
            </p:cNvSpPr>
            <p:nvPr/>
          </p:nvSpPr>
          <p:spPr bwMode="auto">
            <a:xfrm>
              <a:off x="-87" y="3792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1752600" y="914400"/>
            <a:ext cx="5562600" cy="28956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752600" y="914400"/>
            <a:ext cx="5562600" cy="28956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50292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диагональ</a:t>
            </a:r>
            <a:endParaRPr lang="ru-RU" sz="8800" b="1" dirty="0"/>
          </a:p>
        </p:txBody>
      </p:sp>
      <p:pic>
        <p:nvPicPr>
          <p:cNvPr id="16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"/>
            <a:ext cx="1676922" cy="139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2057400" y="990600"/>
            <a:ext cx="6019800" cy="3886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57400" y="990600"/>
            <a:ext cx="60198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" idx="2"/>
            <a:endCxn id="2" idx="4"/>
          </p:cNvCxnSpPr>
          <p:nvPr/>
        </p:nvCxnSpPr>
        <p:spPr>
          <a:xfrm rot="16200000" flipH="1">
            <a:off x="5067300" y="1866900"/>
            <a:ext cx="1588" cy="60198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0"/>
            <a:endCxn id="2" idx="2"/>
          </p:cNvCxnSpPr>
          <p:nvPr/>
        </p:nvCxnSpPr>
        <p:spPr>
          <a:xfrm rot="16200000" flipH="1">
            <a:off x="114300" y="2933700"/>
            <a:ext cx="3886200" cy="1588"/>
          </a:xfrm>
          <a:prstGeom prst="line">
            <a:avLst/>
          </a:prstGeom>
          <a:ln w="76200">
            <a:solidFill>
              <a:srgbClr val="2BF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34894" y="2932906"/>
            <a:ext cx="3886200" cy="1588"/>
          </a:xfrm>
          <a:prstGeom prst="line">
            <a:avLst/>
          </a:prstGeom>
          <a:ln w="76200">
            <a:solidFill>
              <a:srgbClr val="2BF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077968"/>
            <a:ext cx="2133600" cy="1780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5800" y="1066800"/>
            <a:ext cx="13716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4"/>
          </p:cNvCxnSpPr>
          <p:nvPr/>
        </p:nvCxnSpPr>
        <p:spPr>
          <a:xfrm rot="5400000">
            <a:off x="647700" y="2933700"/>
            <a:ext cx="1447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371600" y="2209800"/>
            <a:ext cx="10668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57200" y="2133600"/>
            <a:ext cx="914400" cy="7620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85800" y="3733800"/>
            <a:ext cx="762000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333500" y="3695700"/>
            <a:ext cx="7620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734594" y="989806"/>
            <a:ext cx="13716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15" idx="4"/>
          </p:cNvCxnSpPr>
          <p:nvPr/>
        </p:nvCxnSpPr>
        <p:spPr>
          <a:xfrm rot="5400000">
            <a:off x="3696494" y="2856706"/>
            <a:ext cx="1447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420394" y="2667000"/>
            <a:ext cx="1218406" cy="1516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200400" y="2743200"/>
            <a:ext cx="1219994" cy="75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34594" y="3656806"/>
            <a:ext cx="762000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382294" y="3618706"/>
            <a:ext cx="7620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858794" y="913606"/>
            <a:ext cx="13716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21" idx="4"/>
          </p:cNvCxnSpPr>
          <p:nvPr/>
        </p:nvCxnSpPr>
        <p:spPr>
          <a:xfrm rot="5400000">
            <a:off x="6820694" y="2780506"/>
            <a:ext cx="144780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544594" y="2742406"/>
            <a:ext cx="1066006" cy="6865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6705600" y="2742406"/>
            <a:ext cx="838994" cy="7627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858794" y="3580606"/>
            <a:ext cx="762000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506494" y="3542506"/>
            <a:ext cx="7620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E:\Смайлики\sm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990600" cy="891540"/>
          </a:xfrm>
          <a:prstGeom prst="rect">
            <a:avLst/>
          </a:prstGeom>
          <a:noFill/>
        </p:spPr>
      </p:pic>
      <p:pic>
        <p:nvPicPr>
          <p:cNvPr id="3078" name="Picture 6" descr="E:\Смайлики\uga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143000"/>
            <a:ext cx="914400" cy="762000"/>
          </a:xfrm>
          <a:prstGeom prst="rect">
            <a:avLst/>
          </a:prstGeom>
          <a:noFill/>
        </p:spPr>
      </p:pic>
      <p:pic>
        <p:nvPicPr>
          <p:cNvPr id="3081" name="Picture 9" descr="E:\Смайлики\win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838200"/>
            <a:ext cx="990600" cy="99060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152400" y="4495800"/>
            <a:ext cx="30480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работал на уроке с желанием, был уверен в себе.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76600" y="4495800"/>
            <a:ext cx="28956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работал на уроке с желанием, но не очень уверенно.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8400" y="4495800"/>
            <a:ext cx="28956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работал на уроке неуверенно. Стеснялся при ответах.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90600" y="609600"/>
            <a:ext cx="67818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Домашнее задание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 descr="D:\мама\картинки\картинки3\школа\sw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038600"/>
            <a:ext cx="1819275" cy="220228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57200" y="2057400"/>
            <a:ext cx="80772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Учебник, стр.83, правило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3429000"/>
            <a:ext cx="80772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Тетрадь, стр.48, № 148, 149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Источники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0668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/>
              <a:t>Рудницкая</a:t>
            </a:r>
            <a:r>
              <a:rPr lang="ru-RU" b="1" dirty="0" smtClean="0"/>
              <a:t> В.Н., Юдачева Т.В.  Математика: 2 класс: Учебник для учащихся общеобразовательных учреждений: в 2 ч. Ч. 2 – М.: </a:t>
            </a:r>
            <a:r>
              <a:rPr lang="ru-RU" b="1" dirty="0" err="1" smtClean="0"/>
              <a:t>Вентана-Граф</a:t>
            </a:r>
            <a:r>
              <a:rPr lang="ru-RU" b="1" dirty="0" smtClean="0"/>
              <a:t>, 2008.-112 с.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b="1" dirty="0" err="1" smtClean="0"/>
              <a:t>Рудницкая</a:t>
            </a:r>
            <a:r>
              <a:rPr lang="ru-RU" b="1" dirty="0" smtClean="0"/>
              <a:t> В.Н., Юдачева Т.В. Математика:  Рабочая тетрадь № 2 для учащихся 2 класса общеобразовательных </a:t>
            </a:r>
            <a:r>
              <a:rPr lang="ru-RU" b="1" dirty="0" err="1" smtClean="0"/>
              <a:t>учреждений.-М</a:t>
            </a:r>
            <a:r>
              <a:rPr lang="ru-RU" b="1" dirty="0" smtClean="0"/>
              <a:t>.: </a:t>
            </a:r>
            <a:r>
              <a:rPr lang="ru-RU" b="1" dirty="0" err="1" smtClean="0"/>
              <a:t>Вентана-Граф</a:t>
            </a:r>
            <a:r>
              <a:rPr lang="ru-RU" b="1" dirty="0" smtClean="0"/>
              <a:t>, 2008.-64 с.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hlinkClick r:id="rId2"/>
              </a:rPr>
              <a:t>www.zavuch.info.ru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www.gifpark.ru/ANIM.htm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6096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23622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41148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33800" y="6096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33800" y="23622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33800" y="41148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38800" y="6096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38800" y="23622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38800" y="4114800"/>
            <a:ext cx="1905000" cy="1752600"/>
          </a:xfrm>
          <a:prstGeom prst="rect">
            <a:avLst/>
          </a:prstGeom>
          <a:noFill/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38800" y="609600"/>
            <a:ext cx="1905000" cy="1752600"/>
          </a:xfrm>
          <a:prstGeom prst="rect">
            <a:avLst/>
          </a:prstGeom>
          <a:solidFill>
            <a:srgbClr val="FF0000"/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28800" y="4114800"/>
            <a:ext cx="1905000" cy="1752600"/>
          </a:xfrm>
          <a:prstGeom prst="rect">
            <a:avLst/>
          </a:prstGeom>
          <a:solidFill>
            <a:srgbClr val="FF0000"/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33800" y="609600"/>
            <a:ext cx="1905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38800" y="4114800"/>
            <a:ext cx="1905000" cy="1752600"/>
          </a:xfrm>
          <a:prstGeom prst="rect">
            <a:avLst/>
          </a:prstGeom>
          <a:solidFill>
            <a:srgbClr val="2BF543"/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828800" y="609600"/>
            <a:ext cx="1905000" cy="1752600"/>
          </a:xfrm>
          <a:prstGeom prst="rect">
            <a:avLst/>
          </a:prstGeom>
          <a:solidFill>
            <a:srgbClr val="2BF543"/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28800" y="2362200"/>
            <a:ext cx="1905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638800" y="2362200"/>
            <a:ext cx="1905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33800" y="4114800"/>
            <a:ext cx="1905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33800" y="2362200"/>
            <a:ext cx="1905000" cy="1752600"/>
          </a:xfrm>
          <a:prstGeom prst="rect">
            <a:avLst/>
          </a:prstGeom>
          <a:solidFill>
            <a:srgbClr val="FF0000"/>
          </a:solidFill>
          <a:ln w="635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14" descr="image0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876800"/>
            <a:ext cx="11969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«Мой университет - </a:t>
            </a:r>
            <a:r>
              <a:rPr lang="en-US" smtClean="0"/>
              <a:t>www.edu-reforma.ru» 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1000"/>
            <a:ext cx="11906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038600"/>
            <a:ext cx="308927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819400"/>
            <a:ext cx="1772760" cy="12858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438400"/>
            <a:ext cx="1019175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4724400"/>
            <a:ext cx="2209800" cy="1649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533400"/>
            <a:ext cx="1869260" cy="1600200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RelaxedModerately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rgbClr val="333333"/>
            </a:contourClr>
          </a:sp3d>
        </p:spPr>
      </p:pic>
      <p:sp>
        <p:nvSpPr>
          <p:cNvPr id="8" name="Блок-схема: сохраненные данные 7"/>
          <p:cNvSpPr/>
          <p:nvPr/>
        </p:nvSpPr>
        <p:spPr>
          <a:xfrm>
            <a:off x="2438400" y="5334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15</a:t>
            </a:r>
            <a:endParaRPr lang="ru-RU" sz="5400" b="1" dirty="0"/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5867400" y="12192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10" name="Блок-схема: сохраненные данные 9"/>
          <p:cNvSpPr/>
          <p:nvPr/>
        </p:nvSpPr>
        <p:spPr>
          <a:xfrm>
            <a:off x="4419600" y="44958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11" name="Блок-схема: сохраненные данные 10"/>
          <p:cNvSpPr/>
          <p:nvPr/>
        </p:nvSpPr>
        <p:spPr>
          <a:xfrm>
            <a:off x="4419600" y="51816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12" name="Блок-схема: сохраненные данные 11"/>
          <p:cNvSpPr/>
          <p:nvPr/>
        </p:nvSpPr>
        <p:spPr>
          <a:xfrm>
            <a:off x="4419600" y="58674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2</a:t>
            </a:r>
            <a:endParaRPr lang="ru-RU" sz="5400" b="1" dirty="0"/>
          </a:p>
        </p:txBody>
      </p:sp>
      <p:sp>
        <p:nvSpPr>
          <p:cNvPr id="13" name="Блок-схема: сохраненные данные 12"/>
          <p:cNvSpPr/>
          <p:nvPr/>
        </p:nvSpPr>
        <p:spPr>
          <a:xfrm>
            <a:off x="609600" y="30480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14" name="Блок-схема: сохраненные данные 13"/>
          <p:cNvSpPr/>
          <p:nvPr/>
        </p:nvSpPr>
        <p:spPr>
          <a:xfrm>
            <a:off x="7315200" y="26670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14</a:t>
            </a:r>
            <a:endParaRPr lang="ru-RU" sz="5400" b="1" dirty="0"/>
          </a:p>
        </p:txBody>
      </p:sp>
      <p:sp>
        <p:nvSpPr>
          <p:cNvPr id="15" name="Блок-схема: сохраненные данные 14"/>
          <p:cNvSpPr/>
          <p:nvPr/>
        </p:nvSpPr>
        <p:spPr>
          <a:xfrm>
            <a:off x="381000" y="5181600"/>
            <a:ext cx="1447800" cy="685800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21</a:t>
            </a:r>
            <a:endParaRPr lang="ru-RU" sz="54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8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8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670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21</a:t>
            </a:r>
            <a:endParaRPr lang="ru-RU" sz="6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338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14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006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8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74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15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6</a:t>
            </a:r>
            <a:endParaRPr lang="ru-RU" sz="8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24800" y="1524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9</a:t>
            </a:r>
            <a:endParaRPr lang="ru-RU" sz="8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34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е</a:t>
            </a:r>
            <a:endParaRPr lang="ru-RU" sz="8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002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м</a:t>
            </a:r>
            <a:endParaRPr lang="ru-RU" sz="8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670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т</a:t>
            </a:r>
            <a:endParaRPr lang="ru-RU" sz="8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338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г</a:t>
            </a:r>
            <a:endParaRPr lang="ru-RU" sz="8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006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о</a:t>
            </a:r>
            <a:endParaRPr lang="ru-RU" sz="8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674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err="1" smtClean="0"/>
              <a:t>р</a:t>
            </a:r>
            <a:endParaRPr lang="ru-RU" sz="8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580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я</a:t>
            </a:r>
            <a:endParaRPr lang="ru-RU" sz="8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924800" y="26670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и</a:t>
            </a:r>
            <a:endParaRPr lang="ru-RU" sz="8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48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14</a:t>
            </a:r>
            <a:endParaRPr lang="ru-RU" sz="5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954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1534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2860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766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672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578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21</a:t>
            </a:r>
            <a:endParaRPr lang="ru-RU" sz="5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84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15</a:t>
            </a:r>
            <a:endParaRPr lang="ru-RU" sz="5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239000" y="4267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9</a:t>
            </a:r>
            <a:endParaRPr lang="ru-RU" sz="6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286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г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0772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098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004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910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816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722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162800" y="5410200"/>
            <a:ext cx="9906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4322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1295400" cy="1371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239000" y="5105400"/>
            <a:ext cx="1219200" cy="1295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858000" y="457200"/>
            <a:ext cx="1447800" cy="13716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533400" y="4953000"/>
            <a:ext cx="1828800" cy="1295400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429000" y="2209800"/>
            <a:ext cx="2057400" cy="1676400"/>
          </a:xfrm>
          <a:prstGeom prst="star5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19200" y="20574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72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9" descr="http://www.gifpark.ru/Gifs/ANIMALS/3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2438400" cy="204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012 - Детские песенки - Крылатые каче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69583 4.44444E-6 L 0.69583 0.65555 L 1.38778E-17 0.65555 L 1.38778E-17 4.44444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" presetID="0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C -0.03576 0.00115 -0.07031 0.00115 -0.1059 -0.00324 C -0.12864 -0.01389 -0.15729 -0.00348 -0.1809 -0.00324 C -0.25035 -0.00232 -0.31979 -0.00186 -0.38924 -0.00162 C -0.49566 -0.00139 -0.60191 -0.00162 -0.70833 -0.00162 C -0.70625 0.00926 -0.70538 0.01713 -0.70833 0.02847 C -0.70746 0.04814 -0.70712 0.06967 -0.70347 0.08888 C -0.70174 0.25717 -0.7066 0.16435 -0.70104 0.21898 C -0.69965 0.23263 -0.70052 0.24699 -0.69757 0.26018 C -0.69601 0.26713 -0.69271 0.28101 -0.69271 0.28101 C -0.69271 0.28402 -0.69583 0.35717 -0.68924 0.3824 C -0.68837 0.40555 -0.68871 0.4074 -0.68559 0.42384 C -0.68628 0.43842 -0.68524 0.45694 -0.69167 0.4699 C -0.69514 0.48518 -0.68976 0.46018 -0.69392 0.5 C -0.69479 0.5081 -0.69948 0.51828 -0.70226 0.52546 C -0.70486 0.5324 -0.70833 0.53888 -0.71059 0.54606 C -0.71163 0.54907 -0.71302 0.55555 -0.71302 0.55555 C -0.71215 0.56296 -0.71146 0.57037 -0.71059 0.57777 C -0.71007 0.58263 -0.70868 0.58287 -0.70712 0.58726 C -0.70573 0.5912 -0.70555 0.59583 -0.70469 0.6 C -0.70347 0.60578 -0.70104 0.61736 -0.70104 0.61736 C -0.7 0.63009 -0.69635 0.63842 -0.69635 0.65069 C -0.68316 0.6449 -0.66076 0.65254 -0.64635 0.65393 C -0.63142 0.66041 -0.61875 0.66088 -0.60226 0.66157 C -0.57708 0.6706 -0.53819 0.66388 -0.51892 0.66342 C -0.48958 0.65532 -0.4592 0.66458 -0.42969 0.65879 C -0.42083 0.65486 -0.41128 0.6537 -0.40226 0.65069 C -0.37396 0.65185 -0.36944 0.65162 -0.34878 0.65717 C -0.33871 0.66342 -0.32899 0.66458 -0.31771 0.66504 C -0.25469 0.66574 -0.19149 0.6662 -0.12847 0.66666 C -0.10799 0.66574 -0.09635 0.66458 -0.07847 0.66157 C -0.06319 0.65625 -0.05503 0.6581 -0.03559 0.65717 C -0.01701 0.65069 -0.03246 0.65555 0.01198 0.65555 C 0.01111 0.64629 0.00972 0.63888 0.00833 0.63009 C 0.00695 0.60625 0.00781 0.58217 0.00486 0.55879 C 0.00521 0.54074 0.00573 0.52268 0.00608 0.50463 C 0.0066 0.46759 0.0066 0.43055 0.00729 0.39351 C 0.00886 0.30601 0.00226 0.3324 0.01076 0.3 C 0.01233 0.27546 0.01302 0.24722 0.0191 0.22384 C 0.02014 0.21365 0.02083 0.20347 0.02274 0.19351 C 0.02309 0.15393 0.02396 0.11412 0.02396 0.07453 C 0.02396 0.04606 0.02917 0.02129 0.01667 7.40741E-7 C 0.01563 -0.00695 0.01563 -0.00417 0.01563 -0.00787 " pathEditMode="relative" ptsTypes="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" presetID="1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 -0.69445 C -0.16371 -0.69445 0.00834 -0.53773 0.00834 -0.34445 C 0.00834 -0.15162 -0.16371 0.00555 -0.375 0.00555 C -0.58663 0.00555 -0.75833 -0.15162 -0.75833 -0.34445 C -0.75833 -0.53773 -0.58663 -0.69445 -0.375 -0.69445 Z " pathEditMode="relative" rAng="0" ptsTypes="fffff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" presetID="7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66111 L 0.68334 -0.66111 L 0.68334 0.00555 L -0.04583 0.00555 L -0.04583 -0.66111 Z " pathEditMode="relative" rAng="0" ptsTypes="FFFFF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0"/>
                            </p:stCondLst>
                            <p:childTnLst>
                              <p:par>
                                <p:cTn id="3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2000"/>
                            </p:stCondLst>
                            <p:childTnLst>
                              <p:par>
                                <p:cTn id="40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7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9916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6" grpId="2" animBg="1"/>
      <p:bldP spid="6" grpId="3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5800" y="381000"/>
            <a:ext cx="2819400" cy="2667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181600" y="533400"/>
            <a:ext cx="3276600" cy="1981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1000" y="3505200"/>
            <a:ext cx="2209800" cy="2667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2971800" y="2743200"/>
            <a:ext cx="3352800" cy="2286000"/>
          </a:xfrm>
          <a:prstGeom prst="trapezoid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86600" y="4572000"/>
            <a:ext cx="1600200" cy="1600200"/>
          </a:xfrm>
          <a:prstGeom prst="rect">
            <a:avLst/>
          </a:prstGeom>
          <a:solidFill>
            <a:srgbClr val="00B050"/>
          </a:solidFill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50416 0.2777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3.33333E-6 L -0.07917 -0.2722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990600"/>
            <a:ext cx="4114800" cy="2514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86400" y="2819400"/>
            <a:ext cx="2590800" cy="2592000"/>
          </a:xfrm>
          <a:prstGeom prst="rect">
            <a:avLst/>
          </a:prstGeom>
          <a:solidFill>
            <a:srgbClr val="00B050"/>
          </a:solidFill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981200" y="4038600"/>
            <a:ext cx="1905000" cy="1295400"/>
            <a:chOff x="2016" y="672"/>
            <a:chExt cx="1200" cy="816"/>
          </a:xfrm>
        </p:grpSpPr>
        <p:sp>
          <p:nvSpPr>
            <p:cNvPr id="1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9"/>
          <p:cNvGrpSpPr>
            <a:grpSpLocks/>
          </p:cNvGrpSpPr>
          <p:nvPr/>
        </p:nvGrpSpPr>
        <p:grpSpPr bwMode="auto">
          <a:xfrm rot="5400000">
            <a:off x="3733800" y="4419600"/>
            <a:ext cx="1905000" cy="1295400"/>
            <a:chOff x="2016" y="672"/>
            <a:chExt cx="1200" cy="816"/>
          </a:xfrm>
        </p:grpSpPr>
        <p:sp>
          <p:nvSpPr>
            <p:cNvPr id="2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0555 L -0.12083 -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-0.13889 L 0.14583 -0.205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95400" y="914400"/>
            <a:ext cx="7010400" cy="502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многоугольник</a:t>
            </a:r>
            <a:endParaRPr lang="ru-RU" sz="6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76400" y="1143000"/>
            <a:ext cx="6400800" cy="457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четырехугольник</a:t>
            </a:r>
            <a:endParaRPr lang="ru-RU" sz="4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81200" y="1295400"/>
            <a:ext cx="5715000" cy="419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прямоугольник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2200" y="1600200"/>
            <a:ext cx="4953000" cy="365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квадрат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838200"/>
            <a:ext cx="5715000" cy="3124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52600" y="914400"/>
            <a:ext cx="5562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52600" y="3886200"/>
            <a:ext cx="5562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04800" y="2362200"/>
            <a:ext cx="28956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868194" y="2361406"/>
            <a:ext cx="28956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248"/>
          <p:cNvGrpSpPr>
            <a:grpSpLocks/>
          </p:cNvGrpSpPr>
          <p:nvPr/>
        </p:nvGrpSpPr>
        <p:grpSpPr bwMode="auto">
          <a:xfrm>
            <a:off x="1752600" y="4114800"/>
            <a:ext cx="6272213" cy="560388"/>
            <a:chOff x="-135" y="3696"/>
            <a:chExt cx="3951" cy="353"/>
          </a:xfrm>
        </p:grpSpPr>
        <p:sp>
          <p:nvSpPr>
            <p:cNvPr id="21" name="Freeform 244" descr="Папирус"/>
            <p:cNvSpPr>
              <a:spLocks/>
            </p:cNvSpPr>
            <p:nvPr/>
          </p:nvSpPr>
          <p:spPr bwMode="auto">
            <a:xfrm>
              <a:off x="-135" y="3696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Oval 245"/>
            <p:cNvSpPr>
              <a:spLocks noChangeArrowheads="1"/>
            </p:cNvSpPr>
            <p:nvPr/>
          </p:nvSpPr>
          <p:spPr bwMode="auto">
            <a:xfrm rot="17576266">
              <a:off x="21" y="3904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Text Box 247"/>
            <p:cNvSpPr txBox="1">
              <a:spLocks noChangeArrowheads="1"/>
            </p:cNvSpPr>
            <p:nvPr/>
          </p:nvSpPr>
          <p:spPr bwMode="auto">
            <a:xfrm>
              <a:off x="-87" y="3792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1752600" y="914400"/>
            <a:ext cx="5562600" cy="28956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752600" y="914400"/>
            <a:ext cx="5562600" cy="28956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50292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диагональ</a:t>
            </a:r>
            <a:endParaRPr lang="ru-RU" sz="8800" b="1" dirty="0"/>
          </a:p>
        </p:txBody>
      </p:sp>
      <p:pic>
        <p:nvPicPr>
          <p:cNvPr id="16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"/>
            <a:ext cx="1676922" cy="139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845</TotalTime>
  <Words>248</Words>
  <Application>Microsoft Office PowerPoint</Application>
  <PresentationFormat>Экран (4:3)</PresentationFormat>
  <Paragraphs>72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Свойства прямоугольника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62</cp:revision>
  <dcterms:modified xsi:type="dcterms:W3CDTF">2010-12-19T09:35:51Z</dcterms:modified>
</cp:coreProperties>
</file>