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6" r:id="rId3"/>
    <p:sldId id="257" r:id="rId4"/>
    <p:sldId id="259" r:id="rId5"/>
    <p:sldId id="268" r:id="rId6"/>
    <p:sldId id="261" r:id="rId7"/>
    <p:sldId id="262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7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2475706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Презентация к уроку чтения по произведению М.Шолохова «Судьба человека»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273630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Выполнила Цыпленкова Ольга Николаевна 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Учитель-дефектолог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МОУ «</a:t>
            </a:r>
            <a:r>
              <a:rPr lang="ru-RU" dirty="0" err="1" smtClean="0">
                <a:solidFill>
                  <a:schemeClr val="bg2">
                    <a:lumMod val="10000"/>
                  </a:schemeClr>
                </a:solidFill>
              </a:rPr>
              <a:t>Краснополянская</a:t>
            </a: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 СОШ»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Красноярский край</a:t>
            </a:r>
          </a:p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Назаровский район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428604"/>
            <a:ext cx="7569903" cy="1938992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АВРОВОЙНАСТУЫЩ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война </a:t>
            </a:r>
            <a:r>
              <a:rPr lang="ru-RU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endParaRPr lang="ru-RU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3000372"/>
            <a:ext cx="8501122" cy="2769989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r>
              <a:rPr lang="ru-RU" sz="6000" b="1" dirty="0" smtClean="0">
                <a:solidFill>
                  <a:schemeClr val="bg1"/>
                </a:solidFill>
              </a:rPr>
              <a:t>ССБОЭМУЖЕСТВОООЫЦ</a:t>
            </a:r>
          </a:p>
          <a:p>
            <a:pPr algn="ctr"/>
            <a:r>
              <a:rPr lang="ru-RU" sz="6000" b="1" dirty="0" smtClean="0">
                <a:solidFill>
                  <a:srgbClr val="FF0000"/>
                </a:solidFill>
              </a:rPr>
              <a:t>мужество</a:t>
            </a:r>
          </a:p>
          <a:p>
            <a:pPr algn="ctr"/>
            <a:endParaRPr lang="ru-RU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28596" y="825149"/>
            <a:ext cx="8143932" cy="501675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Василий Теркин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майор Гаврилов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Андрей Соколов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Егор </a:t>
            </a:r>
            <a:r>
              <a:rPr kumimoji="0" lang="ru-RU" sz="8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Дремов</a:t>
            </a:r>
            <a:endParaRPr kumimoji="0" lang="ru-RU" sz="9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Новая папка (2)\0_192c9_95de93d9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928670"/>
            <a:ext cx="764386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Новая папка\1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0"/>
            <a:ext cx="576064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F:\Новая папка (2)\2340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714356"/>
            <a:ext cx="4786346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:\Новая папка (2)\i_5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5" y="500042"/>
            <a:ext cx="6215106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500042"/>
          <a:ext cx="8229600" cy="48650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О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П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Н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Е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К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Ы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414978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Ч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Ъ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Й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Ю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Ц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Х</a:t>
                      </a:r>
                      <a:endParaRPr lang="ru-RU" b="1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Ы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Ж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Ь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  <a:endParaRPr lang="ru-RU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153</Words>
  <Application>Microsoft Office PowerPoint</Application>
  <PresentationFormat>Экран (4:3)</PresentationFormat>
  <Paragraphs>127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Презентация к уроку чтения по произведению М.Шолохова «Судьба человека»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10</cp:revision>
  <dcterms:modified xsi:type="dcterms:W3CDTF">2011-01-14T02:11:03Z</dcterms:modified>
</cp:coreProperties>
</file>